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2-28T09:40:39.0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8608 564,'0'0,"23"-23,-23-1,-23 1,-1-1,1 24,-24 0,0 0,23 0,-23 24,24-1,-24 1,23-24,1 23,-1 24,0-23,24-1,0 1,0 23,24-24,0 1,-1-1,24 1,0-1,0 1,0-1,0-23,-23 24,23-1,-24-23,1 24,-1-24,-46 23,-1 1,24-1,-47 1,0-24,0 24,0-1,0 1,0-24,0 0,24 23,-25-46,1 23</inkml:trace>
  <inkml:trace contextRef="#ctx0" brushRef="#br0" timeOffset="607.9616">8890 470,'0'24,"0"-1,0 1,0-1,0 1,0 23,24 0,-24 23,0-23,0-23,0-1,0 24,0 0,0-23,0-1</inkml:trace>
  <inkml:trace contextRef="#ctx0" brushRef="#br0" timeOffset="919.9436">8866 635,'24'-47,"-48"94,48-141,-24 70,24-23,23 24,-47-1,23 0,1 1,-1 23,1 0,-1 23,1-23,-1 48,-23-25,24 24,-24-23,0-1,0 1,0-1,-24 1,1-1,-24 1,23-24,1 23,-1-23,1 0,-1 0</inkml:trace>
  <inkml:trace contextRef="#ctx0" brushRef="#br0" timeOffset="1423.9106">9407 447,'0'23,"0"1,0-1,0 1,0-1,0 1,0-1,0 1,0 23,0 0,0-24,0 1,0-1,0 24,-23-23,23-1,-24 1,24-1</inkml:trace>
  <inkml:trace contextRef="#ctx0" brushRef="#br0" timeOffset="1703.8938">9407 470,'0'-23,"0"-1,24 24,-24-24,23 24,1-23,-1 23,1 0,23 0,0-24,0 24,-23 0,-1 0,1 24</inkml:trace>
  <inkml:trace contextRef="#ctx0" brushRef="#br0" timeOffset="1911.8843">9407 658,'0'0,"0"24,24-24,-1 0,24 0,1 0,-25 0,1-24,-1 24,1 24,-1-24</inkml:trace>
  <inkml:trace contextRef="#ctx0" brushRef="#br0" timeOffset="2103.867">9407 940,'-23'24,"46"-48,-46 71,-1-47,24 24,24-24,-1 0,-23 23,24-23,-1 0,1-23,-1 23,48 0,-47-24,-1 24,1 0,23-23,-24 23</inkml:trace>
  <inkml:trace contextRef="#ctx0" brushRef="#br0" timeOffset="2599.8381">10466 423,'0'-24,"-24"1,-23 23,47 23,-47-23,24 24,-1 0,-46-1,23 24,23-23,-23 23,0 0,0-24,23 24,1-23,23 46,0-46,23-1,1 1,-1-1,1-23,23 0,-24 0,25 0,-1 0,0 0,0-23,0 23,-24-24</inkml:trace>
  <inkml:trace contextRef="#ctx0" brushRef="#br0" timeOffset="3519.782">10677 329,'0'-24,"0"48,24-24,-1 0,1 0,-1 0,25 0,-25 0,48 0,-48 0,24 0,-23 0,46 0,-46 0,-1 0,24 0</inkml:trace>
  <inkml:trace contextRef="#ctx0" brushRef="#br0" timeOffset="3791.7627">11007 376,'-24'0,"24"23,-23-23,23 24,0 0,0-1,0 1,0 23,-24-47,24 47,0-24,0 1,0 23,0-24,24 1,-24 23,0-24,0 1,0-1,0 1</inkml:trace>
  <inkml:trace contextRef="#ctx0" brushRef="#br0" timeOffset="4119.744">11383 423,'0'0,"-24"24,24-1,0 1,0-1,0 1,0-1,0 1,0 23,0-24,0 1,0-1,0 1,0-1,0 1,0-1,0 1,0-1,24-23</inkml:trace>
  <inkml:trace contextRef="#ctx0" brushRef="#br0" timeOffset="4535.7163">11406 658,'0'-23,"0"46,0-70,0 24,-23-24,23 23,0 1,0-1,23 1,-23-25,0 25,0-1,0 1,24-1,0 1,-1 23,1 0,-1 0,24 23,-47 1,24-24,-1 47,-23-24,0 1,-23 0,23-1,-24-23,1 24,-1-1,1-23,-24 24,-1-24,25 0,-1 0,24 47,24-47,-1 0,-23 23,48-23,-48 24,47-24,-24 23,1 1,-1-1,24 1,-47-1,24 1,-1-24</inkml:trace>
  <inkml:trace contextRef="#ctx0" brushRef="#br0" timeOffset="5644.1609">12065 329,'0'-24,"0"1,0 46,0 1,0-1,0 1,0-1,0 1,-24 23,24-23,0 23,-23-24,23 1,0 23,-24-24,24 1,-23-1,23 1,0-1,-24 1,24-1,-23-23,23 24,0-48,0 1,23-1,-23 1,24-24,-24 23,0 1,0-24,23 23,1 1,-24-24,0 23,23-23,1 23,-24 1,0-24,24 23,-1 1,1 23,-1 0,1 23,-24 1,0 23,0-24,23 1,1 23,-24-23,0-1,0 1,23 23,-23-24,24 1,-24-1,23 1,-23-1,0 24,0-23,0-1</inkml:trace>
  <inkml:trace contextRef="#ctx0" brushRef="#br0" timeOffset="5828.1515">11994 635,'-23'-24,"46"48,-46-71,46 47,1 0,-1 0,1 0,23 0,-23 0,-1 0,1 0</inkml:trace>
  <inkml:trace contextRef="#ctx0" brushRef="#br0" timeOffset="6180.128">12488 399,'0'0,"24"-23,-24-1,23 24,-23 24,0-1,-23 1,23 23,0-23,-24-1,24 1,-23 23,23 0,0-24,0 1,0 23,23-24,1 1,-24-1,47-23,-24 0,24 0,-23 0,23 0,0-23,0 23,-23-24,23 1</inkml:trace>
  <inkml:trace contextRef="#ctx0" brushRef="#br0" timeOffset="8875.9594">14723 494,'0'23,"0"1,0-1,0 1,0-1,0 1,0-1,0 1,0-1,0 1,0-1,23 1,-23-1,0 1</inkml:trace>
  <inkml:trace contextRef="#ctx0" brushRef="#br0" timeOffset="9227.9377">14581 588,'0'0,"24"-24,-24 1,24-1,-24-23,23 47,1-23,-1-1,-23 0,47 24,0 0,-47 24,47 0,-23-24,23 23,0 1,0-1,0 1,-24-1,48 1,-48 23,1-47,-24 47,0-24,0 1,0-1,-47 1,0-1,23 1,-46-1,23 1,0-24,-24 23,24-23,0 24,0-24,24 0,-24-24</inkml:trace>
  <inkml:trace contextRef="#ctx0" brushRef="#br0" timeOffset="9800.6778">15546 423,'0'-24,"0"48,0 0,0-1,0 1,0-1,0 1,23 46,-23-46,0-1,0 1,0-1,0 1,0-1,0 1,-23-1,23 1,-24-24</inkml:trace>
  <inkml:trace contextRef="#ctx0" brushRef="#br0" timeOffset="10048.6636">15475 541,'0'0,"0"-47,24 23,-1 1,-23-1,24 0,-1 1,1 23,-24-24,23 1,1 23,-1-24,1 24,-1 0,1-23,-1 23,24 0,-23 0,-1 0,25 0,-25 0,-23 23</inkml:trace>
  <inkml:trace contextRef="#ctx0" brushRef="#br0" timeOffset="10256.6495">15593 564,'0'0,"0"24,23-24,1 0,23-24,-24 24,24 0,-23 0,-1 24</inkml:trace>
  <inkml:trace contextRef="#ctx0" brushRef="#br0" timeOffset="10448.6419">15593 799,'0'0,"-24"24,48-1,-24 1,47-24,-24 0,1 23,23-23,-24 0,24 0,-23 0,-1 0,1 0,23 0,-47-23</inkml:trace>
  <inkml:trace contextRef="#ctx0" brushRef="#br0" timeOffset="11112.5937">16675 376,'0'0,"-24"0,-23 0,24 23,-1-23,1 24,-25 23,25-23,-24 23,23-24,1 24,-1-23,1 23,-1 0,24-24,0 24,24-47,-1 24,1-1,-24 1,47-24,0 0,-24 0,25-24,-1 1,0 23</inkml:trace>
  <inkml:trace contextRef="#ctx0" brushRef="#br0" timeOffset="11600.5656">17192 423,'0'-24,"0"48,0-71,-23 47,-1 0,0 23,1-23,-1 24,-23 0,24-1,-1 1,1-1,-1 1,1 23,23-24,-24 1,24 23,0-24,0 1,24-1,23 1,-24-24,24 0,-23 0,23 0,0 0,0-24,-23 1,23 23,-24-24,1 1,-1-1,-23 1,24 23,-24-24,-24 1,1-1,23 1,-47 23,23-24,-23 1,24-1,-25 24,25 0,-24-23</inkml:trace>
  <inkml:trace contextRef="#ctx0" brushRef="#br0" timeOffset="12568.5055">17639 423,'0'-24,"-24"24,24 24,-23 0,23-1,0 1,0-1,0 1,0-1,0 24,0-23,0-1,0 1,0-1,0 1,0-1,0 1,0-48,0 1,0-1,0-23,0 24,0-1,0 1,0-24,0 23,23 1,-23-1,24-23,-24 23,23 1,1 23,-1-24,-23 1,24 23,-1 23,-23 1,24-24,0 23,-24 1,0 23,0-23,0-1,0 1,0-1,0 1,23-24,1-24,-1 1,1-1,-24 1,23-1,-23 1,24-1,-1 0,-23 1,24 23,-1 0,1 0,-1 0,1 0,-24 23,23 1,-23 0,24-1,-24 24,0-23,0-1,0 1,0-1,0 1,0-1,0 1</inkml:trace>
  <inkml:trace contextRef="#ctx0" brushRef="#br0" timeOffset="13144.4647">18368 376,'0'-24,"23"24,-23 24,0-1,0 1,-23 0,23-1,0 1,0 23,0-24,0 1,0-1,0 1,0-1,23 1,-23-1,0 1,0-1,0 1,-23-24,23 23,0 1,0-48,0 1,0-1,0 1,0-1,0 1,0-24,0 0,0 0,0 23,0-23,0 24,23-25,1 25,-24-1,24 1,-1-1,1 24,-24-23,23 23,1 23,-24 1,23-1,-23 1,24-24,-24 23,0 1,-24 0,24-1,-23 1,-1-1,1 1,-1-24,-23 0</inkml:trace>
  <inkml:trace contextRef="#ctx0" brushRef="#br0" timeOffset="13904.4216">19050 399,'0'-23,"0"-1,-24 24,1 0,-1 0,1 24,-1-24,1 23,-24 1,47 0,-47-1,47 24,-24-23,1 23,23-24,0 24,0-23,0-1,23 1,1-1,23 1,-24-1,24-23,-23 0,23 0,-24 0,25 0,-25-23,1 23,-1-24,1 1,23-1,-47-23,0 24,23-1,-23 1,0-24,0 23,-23-23,-24 0,23 23,1 1,-1 23,-23 0,23-24,-23 24,24 0,-1 24</inkml:trace>
  <inkml:trace contextRef="#ctx0" brushRef="#br0" timeOffset="14592.3721">19756 376,'23'0,"-46"0,70 0,-47-24,-24 1,1-1,-1 24,1 0,-25 0,25 0,-1 24,1-1,-1 1,1-1,23 1,0 0,0-1,0 1,0-1,23 1,1-1,-24 1,47-1,0 1,-23-24,-1 23,1 1,-24-1,0 1,-24-24,1 23,-25 1,25-24,-24 0,23 0,1 0,-48 0,48-24,-1 24,-23-23,24 23</inkml:trace>
  <inkml:trace contextRef="#ctx0" brushRef="#br0" timeOffset="14953.8646">20038 329,'0'-24,"23"24,1 0,23 0,-24 0,24-23,-23 23,-1 0,1 0,-1 0,1 0</inkml:trace>
  <inkml:trace contextRef="#ctx0" brushRef="#br0" timeOffset="15177.8472">20179 329,'-24'0,"48"0,-48 23,24 1,0-1,0 1,0 0,0-1,0 1,0-1,0 1,0-1,0 1,0-1,0 1</inkml:trace>
  <inkml:trace contextRef="#ctx0" brushRef="#br0" timeOffset="15353.8393">19991 729,'0'0,"23"0,1 0,-1 0,1 0,-1 0,24 0,-23 0,-1-24,1 24</inkml:trace>
  <inkml:trace contextRef="#ctx0" brushRef="#br0" timeOffset="15841.8036">20555 305,'0'0,"-23"0,46 0,1-23,-1 23,24 0,-23 0,-1 0,48 0,-48 0,24 0,0 0,0 0</inkml:trace>
  <inkml:trace contextRef="#ctx0" brushRef="#br0" timeOffset="16177.7834">20790 282,'0'0,"-23"23,23 1,0-1,0 1,0-1,0 1,0 0,0-1,0 1,0-1,0 1,0-1,0 1,0-1,-24 1,24-1,0 1,0-1</inkml:trace>
  <inkml:trace contextRef="#ctx0" brushRef="#br0" timeOffset="16465.7666">21096 376,'24'0,"-24"-24,23 24,-23-23,24 23,-1 0,1 0,-1 0,1 0,23-24,-24 24,1 0,-1 0</inkml:trace>
  <inkml:trace contextRef="#ctx0" brushRef="#br0" timeOffset="16681.751">21308 305,'0'24,"0"-48,-24 48,24-1,0 1,0-1,0 1,0 0,0-1,-23 1,23-1,0 1,0-1,0 1,0-1</inkml:trace>
  <inkml:trace contextRef="#ctx0" brushRef="#br0" timeOffset="16873.7436">21120 705,'0'24,"0"-48,23 24,24 0,-23 0,23-23,0 23,-24 0,24-24,0 24,-23-23,-1 23</inkml:trace>
  <inkml:trace contextRef="#ctx0" brushRef="#br0" timeOffset="17561.6961">22107 329,'-23'0,"-24"0,23 23,1-23,-24 24,0-1,23 25,24-25,-23-23,-1 47,24-23,0-1,0 1,0-1,24 1,-1-1,24 1,-23-24,-1 23,1-23,-1 0,1-23,-1 23,24-24,-47 1,47 23,-47-47,24 23,-24 1,23 23,-23-47,0 23,-23 1,23-1,-24 0,24 1,-23 23,-1-24,1 24,-1 0,1-23</inkml:trace>
  <inkml:trace contextRef="#ctx0" brushRef="#br0" timeOffset="18401.644">22437 352,'0'-23,"23"23,-23 23,0 1,24-1,-24 1,0 0,0-1,0 1,0 23,0 0,0-24,0 1,0-1,0 1,0-1,-24 1,24-48,0 1,-23-1,23 1,0-1,0-23,0 24,0-24,0 23,0-23,0 23,23 1,-23-1,0-23,24 24,-1 46,1 1,-24-1,23 1,-23-1,24 25,-1-25,1 1,-1-1,24 1,-23-24,-1 23,1 1,-1-1,1-23,-24 24,23-24,-23-24,0 1,0-1,0 1,0-1,0-23,0 0,0 23,0 1,0-1,0 1,-23-1,23 1</inkml:trace>
  <inkml:trace contextRef="#ctx0" brushRef="#br0" timeOffset="19041.6038">23989 282,'47'0,"-24"0,24 0,-23 0,23 0,0 0,24 0,-24 0,0-24,0 24,-24 0,24 0,0 0</inkml:trace>
  <inkml:trace contextRef="#ctx0" brushRef="#br0" timeOffset="19297.5856">24389 282,'0'0,"0"23,0 1,0-1,-24 1,1-1,23 25,-24-25,24 24,0-23,0-1,24 1,-24-1,0 1,23-24,-23 23,24-23</inkml:trace>
  <inkml:trace contextRef="#ctx0" brushRef="#br0" timeOffset="19561.5706">24718 305,'0'-23,"23"23,-23 23,0 1,0-1,0 1,0-1,0 1,0 0,0-1,0 1,0-1,0 1,24-1</inkml:trace>
  <inkml:trace contextRef="#ctx0" brushRef="#br0" timeOffset="19937.5465">24718 517,'0'-23,"23"-1,1 24,0 0,23 0,0 0,0 0,-47-23,47 23,-24-24,1 24,-1-24,-23 1,0-1,24 24,-24-23,23-1,-23 48,0-1,0 1,0-1,0 25,0-25,0 1,0-1,0 1,0-1,0 1,-23-1,23 1</inkml:trace>
  <inkml:trace contextRef="#ctx0" brushRef="#br0" timeOffset="20321.5227">25329 305,'0'24,"24"-1,-24 1,0-1,0 1,0 0,0-1,0 1,0-1,0 1,0-1,0 1,0-1,23 1</inkml:trace>
  <inkml:trace contextRef="#ctx0" brushRef="#br0" timeOffset="20513.5158">25376 447,'0'-24,"0"48,0-72,0 25,0-1,24 1,-24-1,24 1,-1-1,1 1,-1 23,1-24,23 24,0 0,0 0,-24 0,1 0,-1 0</inkml:trace>
  <inkml:trace contextRef="#ctx0" brushRef="#br0" timeOffset="20721.502">25424 399,'0'0,"-24"24,48-24,-1 0,1 0,-1 0,1 0,-1 0,1 0,-1 24,1-24</inkml:trace>
  <inkml:trace contextRef="#ctx0" brushRef="#br0" timeOffset="20937.4845">25447 635,'0'0,"0"23,0 1,24-24,-1 0,24 0,-23 0,23 0,-24-24,1 24,23 0,-24-23,24 23,-23 0,-1 0</inkml:trace>
  <inkml:trace contextRef="#ctx0" brushRef="#br0" timeOffset="21329.4606">26247 352,'0'-23,"0"46,0-70,-24 47,24-23,-23 23,-1 23,-23 1,24-1,-1 1,1-1,23 1,-24 23,0-47,24 24,0-1,24 1,0-1,-1 1,1-1,23-23,-24 24,1-24,-1 0,1 0,-1 0,1 0,-1 0,1 0,-24-24,23 1,-23-1,24 1,-24-1,0 1,0-1,0 1,0-1,-24 0,24 1,-23 23,23-24,-24 24,1-23,-1 23,1 0</inkml:trace>
  <inkml:trace contextRef="#ctx0" brushRef="#br0" timeOffset="22321.3957">26670 282,'0'23,"0"1,24 23,-24-24,0 1,0 0,0-1,0 1,0-1,0 1,0-1,0 1,0-1,0 1,-24-24,24-24,0 1,0-24,0 23,0-23,0 24,0-1,0 0,0 1,0-1,0-23,0 24,0-1,0 1,24-1,-1 24,1-23,23 23,0 0,-47 23,47-23,-24 24,1-1,-24 1,0-1,-24-23,1 24,23-1,-24-23,1 24,-1-24,1 0,-1 0,1 0,-1 23,24 1,0 0,24-1,-1-23,1 0,-1 24,1-1,23 1,-24-24,24 23,-23 1,-1-24,1 23,-1 1,1-24,23 0</inkml:trace>
  <inkml:trace contextRef="#ctx0" brushRef="#br0" timeOffset="22593.3766">27281 305,'0'0,"0"-23,0 46,0 1,0-1,0 1,0-1,0 1,0 0,0-1,0 1,0-1,0 1,24-24,-24 23</inkml:trace>
  <inkml:trace contextRef="#ctx0" brushRef="#br0" timeOffset="22801.3692">27281 282,'0'-24,"24"1,0-1,23 1,-24 23,1-24,-1 24,1 0,-1-23,1 23,-1 0,1 0,-1 0,1 0</inkml:trace>
  <inkml:trace contextRef="#ctx0" brushRef="#br0" timeOffset="23041.3511">27211 399,'0'0,"23"0,-23 24,47-24,1 0,-25 0,24 0,0 0,-23 0,-1 0</inkml:trace>
  <inkml:trace contextRef="#ctx0" brushRef="#br0" timeOffset="23249.3389">27329 611,'0'0,"23"0,24 0,-23 0,-1 0,48 0,-24-23,-24 23,1 0,23-24</inkml:trace>
  <inkml:trace contextRef="#ctx0" brushRef="#br0" timeOffset="23973.341">27940 282,'0'0,"24"0,-24 23,0 1,0-1,0 1,-24-24,24 23,0 1,0 0,0-1,0 1,0-1,0 1,0-1,0 1,0-1,0-46,-24-1,24 1,0-1,24 1,-24-1,0-23,24 23,-1 1,1-1,-24-23,47 24,-24-1,1 1,-24-1,23 24,1 0,-24 24,0-1,0 1,-24-1,24 1,-23-1,23 1,0-1,0 1,0 0,0-48,23 24,1-24,-1 1,-23-1,24 1,-1-1,1 1,23 23,-47-24,47 24,-47-23,47 23,-24 23,1 1,-24-1,0 1,0-1,0 1,0-1,-24 25,24-25,0 1,0-1,0 1,0 23,24-24</inkml:trace>
  <inkml:trace contextRef="#ctx0" brushRef="#br0" timeOffset="28548.8097">8326 1622,'23'0,"-23"-23,0-1,24 1,-1-1,1 1,-1 23,1 0,-1 0,1 0,23 0,-24 0,24 0,0 0,0-24,24 24,-24 0,71 0,-48 0,24 0,-47-23,47 23,-23 0,46 0,-46-24,23 24,24 0,-1-23,-23 23,24 0,0-24,23 24,-24 0,1-23,23 23,0 0,0 0,0 0,0-24,0 24,1 0,-1 0,23 0,-23 0,24 0,0 0,-1 0,1 0,-24 24,24-24,-1 0,1 0,-24 0,0 23,24-23,-24 0,24 0,-24 0,23 0,1 24,0-24,-1 0,1 0,-1 0,1 0,0 0,-1 0,-23 0,24 0,-24 23,0-23,0 0,1 24,-1-24,0 0,-24 0,48 23,-24-23,-23 0,46 0,-23 0,1 0,-1 24,0-24,23 0,119 0,-142 23,0-23,23 0,-22 0,-1 0,23 0,-23 0,1 0,22 0,-23-23,0 23,24 0,-24 0,24 0,-24-24,23 24,1 0,0 0,-1 0,1-23,0 23,23 0,0 0,-23-24,23 24,-24 0,24 0,189 0,-166-23,-22 23,187 0,-164 0,-24 0,23 0,-22-24,22 24,-23 0,0 0,24 0,0 0,-24-23,24 23,-24 0,47 0,-47 0,24 0,-1 0,1 0,0-24,-1 24,-22 0,22 0,-23 0,1 0,-25 0,24 0,-23 0,-24 0,0 0,24 0,-48 0,25 0,-25 0</inkml:trace>
  <inkml:trace contextRef="#ctx0" brushRef="#br0" timeOffset="30592.0313">5550 2516,'24'-23,"-24"-1,0 1,0 46,0 1,0-1,0 24,0-23,-24 23,24 0,0-24,0 48,0-48,0 24,-23 0,23 0,-24 1,24-1,0-24,0 1,-23-1,23 1,0-1,-24 1,24-48,0 1,0-1,24-23,-24 24,0-1,23-23,-23 0,0 23,0-23,0 0,0 24,24-1,-24-23,23 24,-23-24,0 0,0 23,24 1,-1-1,1 1,-24-1,23 24,1 0,-24 24,0-1,23 1,1-1,-24 1,0 23,24 0,-1 0,24 70,-23-93,-1 23,1-24,-24 1,0 23,23-23,-23-1,0 1,0-1,-23-23</inkml:trace>
  <inkml:trace contextRef="#ctx0" brushRef="#br0" timeOffset="30792.0223">5456 2892,'0'-23,"24"23,-1-24,24 24,-23-23,23 23,-24-24,24 24,-23-23,47 23</inkml:trace>
  <inkml:trace contextRef="#ctx0" brushRef="#br0" timeOffset="31295.9892">5386 2493,'23'-24,"-23"1,24-1,-1 24,-23-23,0-1,24 1,-1-1,-23 0,24-23,-1 47,-23-23,24 23,-1 23,1-23,-24 24,0-1,23 1,1 0,-24 23,23-24,1 1,0-1</inkml:trace>
  <inkml:trace contextRef="#ctx0" brushRef="#br0" timeOffset="34455.7911">7338 2869,'0'23,"0"1,0-1,23-23,1 0,-24-23,23 23,1-24,-1 1,1-1,-1 1,-23-1,0 1,0-1,0 48,24-24,-1 23,-23 1,0-1,24-23,-1 24,-23-1,24-23,-24 24,24-24,-1 23,1-23,-1 0,1-23,-1-1,1 24,-1-23,1-1,-24 1,23-1,1 1,-1 23,1 0,-1 0,-23 23,24 1,-1-1,-23 1,0-1,-23 1,-1-24,24 23</inkml:trace>
  <inkml:trace contextRef="#ctx0" brushRef="#br0" timeOffset="34623.7832">7432 2657,'0'-23,"0"46,-24-46,1 46</inkml:trace>
  <inkml:trace contextRef="#ctx0" brushRef="#br0" timeOffset="35879.7008">9784 2681,'0'-24,"0"1,-24-1,1 24,23-23,-24 23,1 23,-1-23,-23 24,47-1,-47 1,47-1,-23 1,-1-1,24 1,0-1,0 1,0-1,24-23,-1 0,-23 24,24-24,-1 0,1 0,-1 0,1-24,-1 24,1-23,-24-1,23 24,1-23,-24-1,0 1,23 23,-23-24,0 48,-23-1,23 1,0-1,23-23,-23 24,24-24,-1 0,1 0,-1 0,1 0,-1-24,1 1,-1 23,1-24,-1 1,1 23,-1 0,1 0,-1 0,1 23,0-23,-24 24,23-24,-23 23,0 1,0-1,-23 1,23-48,0 1,23 23,-23-24,24 1,-24-1,23 24,1 0,-1 0,1 0,-1 0,1 0,-1 0,1 24,-1-24,1 0,-24 23,23-23,-23 24,24-1</inkml:trace>
  <inkml:trace contextRef="#ctx0" brushRef="#br0" timeOffset="37703.5865">12324 2352,'0'-24,"0"0,-24 24,1 0,-24 0,47 24,-24 0,1-24,-1 47,1-24,-1 24,1-23,-1-1,24 24,0-23,0-1,24 24,-1-23,1-1,23-23,-47 24,47-24,-24 0,24 0,-23 0,-1 0,1-24,23 1,-24-1,1-23,-24 24,0-1,0 1,0-1,0 1,-24-24,1 23,-1 1,-23-1,24 24,-1 0,1 0</inkml:trace>
  <inkml:trace contextRef="#ctx0" brushRef="#br0" timeOffset="38335.5445">12794 2328,'0'24,"0"-1,0 1,0-1,-23-23,23 47,0-23,0-1,0 1,0-1,0 1,0-1,0 1,0-1,0 1</inkml:trace>
  <inkml:trace contextRef="#ctx0" brushRef="#br0" timeOffset="38583.533">12747 2540,'0'-24,"0"48,0-71,0 0,0 23,0 1,0-24,24 23,-24 0,23 1,1-1,-1 24,1-23,-1 23,1 0,-24 23,23-23,-23 24,24-1,-24 1,0 0,0-1,0 1,-24-1,1-23,23 24,-24-1</inkml:trace>
  <inkml:trace contextRef="#ctx0" brushRef="#br0" timeOffset="38975.5046">13264 2257,'0'0,"0"24,-23-1,23 1,0 0,0-1,-24 1,24-1,0 24,0-23,0-1,0 1,0-1,0 1,-23-1,23 1</inkml:trace>
  <inkml:trace contextRef="#ctx0" brushRef="#br0" timeOffset="39191.4928">13217 2399,'0'-24,"0"48,0-71,0 23,0 0,24 1,-24-1,23 1,1-1,-1 24,1-23,0 23,23 0,-24 0,1 0,-1 0,-23 23,24-23</inkml:trace>
  <inkml:trace contextRef="#ctx0" brushRef="#br0" timeOffset="39391.475">13241 2422,'0'0,"23"0,1 0,23 0,-23 0,-1 24,1-24,-1 0,1 23</inkml:trace>
  <inkml:trace contextRef="#ctx0" brushRef="#br0" timeOffset="39583.4689">13264 2657,'-23'0,"23"24,23-24,1 0,-1 0,1 0,0 0,-1 0,1-24,-1 24,24 0</inkml:trace>
  <inkml:trace contextRef="#ctx0" brushRef="#br0" timeOffset="40223.4258">13688 2352,'0'0,"0"23,0 1,0-1,0 1,0-1,0 1,0-1,0 1,0-1,0 1,0-1,0 1,-24-48,24 1,-23-1,23-23,0 24,0-1,0-23,23 24,1-24,-24 23,0-23,47 23,-47 1,23-1,1 24,-1-23,1 23,-1 0,1 23,-24 1,0-1,-24-23,24 24,0-1,-23 1,-1-24,1 24,-1-24,1 23,-1-23,24 24,-23-24,23 23,23 1,1-24,-24 23,23-23,1 24,-1-24,1 23,-1-23,1 24,-1-24,1 0,-1 23,1-23</inkml:trace>
  <inkml:trace contextRef="#ctx0" brushRef="#br0" timeOffset="41092.0738">14299 2234,'0'-24,"0"48,0-1,0 1,0-1,0 1,0 0,0-1,-23 24,23-23,-24-1,24 1,0-1,0 1,-23-1,23 1,0-48,23 1,-23-1,0 1,0-24,0 23,24-23,-1 24,-23-1,0-23,24 23,-1 1,-23-1,24 1,-1 23,1 0,-1 23,-23 1,24-1,-24 1,0-1,0 25,23-1,-23-24,24 1,-24-1,23 1,-23-1,0 1,0-1,0 1,24-24</inkml:trace>
  <inkml:trace contextRef="#ctx0" brushRef="#br0" timeOffset="41260.0646">14252 2493,'0'-24,"0"48,24-48,-1 1,1 23,-1-24,24 24,-23 0,-1 0,1 0,-1 0</inkml:trace>
  <inkml:trace contextRef="#ctx0" brushRef="#br0" timeOffset="41564.0453">14699 2210,'0'0,"0"-23,24 23,-1 0,1 0,-1 0,24-24,-23 24,23 0,-24 0,24 0,0 0,-23 0,-1 0</inkml:trace>
  <inkml:trace contextRef="#ctx0" brushRef="#br0" timeOffset="41796.0302">14934 2210,'-23'0,"46"0,-46 24,23-1,0 1,0-1,0 1,0 0,-24-24,24 23,0 1,0-1,0 1,0-1,0 1,0-1,0 1,24-24,-24 23</inkml:trace>
  <inkml:trace contextRef="#ctx0" brushRef="#br0" timeOffset="42419.9929">15499 2257,'0'-23,"-24"23,1 0,-1 23,1-23,-1 0,1 24,-1 23,1-23,23-1,-24 1,1-1,-1 1,24-1,0 24,24-23,-1-1,1 1,23-24,-24 0,1 0,23 0,-24 0,24 0,-47-24,47 24,-23-23,-24-1,0 1,0-24,0 23,0 1,0-1,0 1,-24-1,24 0,-23 1,-1-1,1 24,-1 0</inkml:trace>
  <inkml:trace contextRef="#ctx0" brushRef="#br0" timeOffset="42891.9606">15899 2257,'0'24,"0"-1,0 1,0 0,-24-1,24 24,0-23,0-1,0 1,0-1,0 1,0-1,0 1,0-1</inkml:trace>
  <inkml:trace contextRef="#ctx0" brushRef="#br0" timeOffset="43323.939">15875 2375,'0'-23,"0"46,0-70,0 0,0 23,24 1,-1-1,-23 1,24-1,-1 24,1-23,-1 23,1-24,23 24,-47 24,23-24,1 0,-24 23,0 1,0-1,0 24,-24-23,1-1,-1 1,1-24,-1 24,-23-24,24 0,-1 23,1-23,23 24,0-1,23-23,1 0,-1 24,24-1,-23 1,23-1,0-23,-47 24,47-1,-24 1,24-24,-47 23,47 1,-23-24</inkml:trace>
  <inkml:trace contextRef="#ctx0" brushRef="#br0" timeOffset="47921.7516">19026 2375,'0'0,"0"-23,0-1,-23 24,23-24,-24 24,1 0,-1 0,1 24,-1-24,1 0,23 24,-24-24,1 23,23 1,0-1,0 1,23-1,1 1,-24-1,47-23,-24 0,1 24,-1-1,1 1,-1-24,-46 0,23 23,-24-23,1 24,-1-24,1 0,-1 0,1 0,-1 0,1 0,-1 0</inkml:trace>
  <inkml:trace contextRef="#ctx0" brushRef="#br0" timeOffset="48241.7311">19262 2610,'0'0,"23"0</inkml:trace>
  <inkml:trace contextRef="#ctx0" brushRef="#br0" timeOffset="48657.7068">19544 2163,'0'0,"0"-23,0-1,0 48,0-1,0 1,0-1,0 1,0-1,0 24,0 1,0-1,0-24,0 1,0 23,0-24,23 1,-23-1,24 1,-1-24,-23 23,24-23,-1 0,1 0,0-23,-1 23,1-24,-24 1</inkml:trace>
  <inkml:trace contextRef="#ctx0" brushRef="#br0" timeOffset="48857.6951">19497 2375,'23'0,"1"0,-1 0,1 0,-1 0,1 0,-1-23,1 23,0 0,23 0,-24 0</inkml:trace>
  <inkml:trace contextRef="#ctx0" brushRef="#br0" timeOffset="49025.6813">19920 2446,'0'23</inkml:trace>
  <inkml:trace contextRef="#ctx0" brushRef="#br0" timeOffset="50241.7738">21872 2116,'0'24,"0"-1,0 24,0-23,0-1,0 24,0 1,0-25,-23 24,23-23,-24 23,24-24,-23 24,23-23,-24-1,1 1,23-1,0 1,-24-24,24-24,0 1,24-1,-24 1,0-1,23-23,1 24,-1-24,-23 0,24 0,-1 23,-23-23,24 23,-1-23,-23 24,24-1,-24 1,0-1,0 1,23 23,-23-24,24 24,-24 24,23-1,-23 24,24-23,-24 23,23-24,1 24,-24-23,23 23,-23-23,0-1,0 24,24-23,-24-1,0 1,0-1,23 1,-23-1</inkml:trace>
  <inkml:trace contextRef="#ctx0" brushRef="#br0" timeOffset="50417.7639">21943 2493,'0'0,"0"-24,0 1,23 23,1 0,-1 0,1 0,-1 0,1 0,-1 0</inkml:trace>
  <inkml:trace contextRef="#ctx0" brushRef="#br0" timeOffset="51353.7074">22695 2069,'0'0,"0"24,0-1,0 24,-23-47,23 47,0-23,0-1,-24 24,24-23,0 23,0-23,0-1,-23 24,23-23,0-1,-24 1,24-1,0 1,0-48,0 1,0-1,24-23,-24 24,23-24,-23 23,0-23,24 0,-24 23,23-23,-23 24,24-1,-24 1,0-24,23 47,-23-24,24 24,-24 24,23-24,-23 23,24 1,-24-1,0 24,23-23,1-1,-24 24,24-23,-24 0,0 23,23-24,-23 1,24 23,-24-24,0 1,0-1,0 1</inkml:trace>
  <inkml:trace contextRef="#ctx0" brushRef="#br0" timeOffset="51545.6922">22672 2399,'-24'0,"48"0,-24 0,23 0,1 0,-1 0,1 0,23-24,-24 24,1 0,0-23</inkml:trace>
  <inkml:trace contextRef="#ctx0" brushRef="#br0" timeOffset="52129.6552">22625 1999,'23'0,"1"-24,-1 24,-23-23,24-1,-1 24,1-23,-1-1,1 24,-1 0,-23 24,24-1,0 1,-24-1,23-23,1 24</inkml:trace>
  <inkml:trace contextRef="#ctx0" brushRef="#br0" timeOffset="53213.7978">21825 2022,'0'-23,"24"-1,-1 1,-23-1,24 24,-1-23,1 23,-1 0,1 0,-1 23,1-23,-24 24,23-1,-23 1,24-24,-1 0,1 23,-1-23</inkml:trace>
  <inkml:trace contextRef="#ctx0" brushRef="#br0" timeOffset="53821.7541">23283 1599,'0'0,"24"-24,-24 48,0-1,-24 1,24-1,0 25,0-25,0 1,0 23,0-24,24 24,-24-23,0-1,0 24,0-23,0-1,0 1,0-1,0 1,0-1,0 1,0-1,23-23</inkml:trace>
  <inkml:trace contextRef="#ctx0" brushRef="#br0" timeOffset="54101.7382">23142 1764,'0'0,"24"0,-24-24,23 24,1 0,23 0,-24 0,24 0,-23-23,-1 23,48 0,-48 0,1 0</inkml:trace>
  <inkml:trace contextRef="#ctx0" brushRef="#br0" timeOffset="54899.1196">23824 2281,'24'0,"-1"0,1 0,-1 0,1 0,23 0,0-24,-24 24</inkml:trace>
  <inkml:trace contextRef="#ctx0" brushRef="#br0" timeOffset="55091.1033">23895 2422,'0'0,"23"0,1 0,-1 0,1 0,-1 0,1 0,-1 0,1 0</inkml:trace>
  <inkml:trace contextRef="#ctx0" brushRef="#br0" timeOffset="55987.0477">24930 2022,'0'0,"0"24,-24-1,24 1,-23-1,23 1,0-1,0 24,0 0,0-23,0 23,0-23,0 23,0-24,-24 24,24-23,-23-1,23 1,0-1,0-46,0-1,0 1,0-1,23-23,1 24,-24-24,23 23,1-23,-24 0,47 0,-24 23,-23-23,0 24,24-1,-1-23,-23 24,24 23,-1 23,-23 24,0-23,24-1,-24 1,0-1,23 24,-23-23,24-1,-24 1,0 23,23-23,-23-1,24 1,-24-1,0 1,0-1,0 1</inkml:trace>
  <inkml:trace contextRef="#ctx0" brushRef="#br0" timeOffset="56179.0355">24906 2352,'0'0,"0"-24,24 24,-1-24,1 24,-1 0,1 0,-1 0,1-23,-1 23</inkml:trace>
  <inkml:trace contextRef="#ctx0" brushRef="#br0" timeOffset="56807.8854">24883 1975,'23'0,"1"-23,-1-1,1 1,-1 23,-23-24,24 24,-1-23,-23-1,24 24,-1 0,1 0,-24 24,23-24,1 23,-24 1,0-1,23 1,1-24</inkml:trace>
  <inkml:trace contextRef="#ctx0" brushRef="#br0" timeOffset="57383.8505">25565 1481,'0'-23,"0"46,0-23,0 24,0-1,0 24,0-23,0 23,0 0,0 0,0-23,23 23,-23 0,0-24,0 24,0 0,0-23,0-1,0 24,-23-23,23-1,0 1</inkml:trace>
  <inkml:trace contextRef="#ctx0" brushRef="#br0" timeOffset="57639.836">25447 1740,'0'-23,"0"-1,47 0,-23 24,23-23,-24 23,1-24,23 24,0 0,-24 0,24 24</inkml:trace>
  <inkml:trace contextRef="#ctx0" brushRef="#br0" timeOffset="58487.7821">26011 1975,'0'0,"24"-23,0 23,-48 23,24 1,-24-1,24 24,-23-23,23-1,0 1,0-1,0 1,-24 23,24-24,-23-23,23 47,0-23,0 0,0-1,-24-23,24-23,0-1,24 0,-24-23,0 24,23-24,1 23,-24-23,23 0,1 0,0 24,-24-24,23 23,1 1,-24-1,0 1,0-1,23 24,1 0,-24 24,23-1,-23 1,0 23,24-24,-24 1,23 23,-23 0,0-24,0 1,24-1,-24 1,23 23,-23-24,24 1,-24-1,23 1</inkml:trace>
  <inkml:trace contextRef="#ctx0" brushRef="#br0" timeOffset="58639.77">26082 2163,'0'0,"24"-23,-1 23,24 0,-23 0,-1-24,24 24,-23-23</inkml:trace>
  <inkml:trace contextRef="#ctx0" brushRef="#br0" timeOffset="67523.9059">27399 2163,'0'24,"-23"-1,23 1,-24-1,24 1,0-1,0 1,0 0,24-24,-1 23,1-23,-1 0,-23-23,24 23,-1 0,-23-24,24 0,-24 1,0-1,0 1,0-1,-24 1,24-1,-23 24,-1 0,24 24,24-1,-1-23,-23 24,24-24,-1 0,1 0,-1 0,1 0,-1-24,24 24,-47-23,24 23,-1-24,1 24,-1 0,-23-23,0-1,0 1,0-1,-23 24,23-23,-24 23,1 0,-1 0,24-24,24 48,-1-24,24 23,0-23,-23 24,23-24,-24 23,1-23,-24 24,24-1,-24 1,0-1,0 24,-24-47,24 24,0 23,0-23,0-1,0 1,24-1,-1-23,1 0,-1 0,1 0</inkml:trace>
  <inkml:trace contextRef="#ctx0" brushRef="#br0" timeOffset="69699.7677">29045 2304,'0'24,"24"-24,-1 0,1 0,-24-24,23 1,1 23,-24-24,0 1,23 23,-23-24,0 1,0-1,24 24,-24 24,0-1,0 1,0-1,0 1,0-1,0 1,0 0,0-1,24 1,-24-1,23 1,1-24,-24 23,47-23,-24 0,-23-23,47 23,-47-24,24 24,-1-23,1-1,-24 1,23 23,-23-24,0-23,0 23,24 1,-24-1,0-23,0 24,23-1,-23 1,24-24,-24 23,0 1,0-1,0 1,0-1,0 48,0-1,-24 1,24-1,0 24,0-23,0 23,0 0,0-24,24 24,-24-23,0-1,23 1,1 0,-1-1,1-23,-1 24,1-24,-1 0,1 0,23 0</inkml:trace>
  <inkml:trace contextRef="#ctx0" brushRef="#br0" timeOffset="69934.7365">29375 2140,'-24'0,"48"0,-1 0,1 0,-1 0,24 0,-23 0,23-24,0 24,0 0,-24-23</inkml:trace>
  <inkml:trace contextRef="#ctx0" brushRef="#br0" timeOffset="70126.7234">29351 1928,'-23'0,"-1"0,1 0,23 24</inkml:trace>
  <inkml:trace contextRef="#ctx0" brushRef="#br0" timeOffset="70926.6773">30621 2375,'0'0,"24"0,-24-23,23 23,1 0,-1-24,1 24,-24-24,23 1,-23-1,24 24,-24 24,0-1,0 1,0 0,0-1,23 1,-23-1,24-23,-24 24,23-1,1-23,-1 0,-23-23,24 23,-1-24,1 1,-1-1,1 1,-1-1,1 24,-24-24,23 24,1 24,-24 0,24-24,-1 0,-23 23,24-23,-24 24,0-1,0 1,0-1,-24-23</inkml:trace>
  <inkml:trace contextRef="#ctx0" brushRef="#br0" timeOffset="71086.6623">30786 2093,'0'-24</inkml:trace>
  <inkml:trace contextRef="#ctx0" brushRef="#br0" timeOffset="71702.6255">31797 2304,'24'-23,"-1"23,-23-24,-23 24,-1 24,1-24,-1 23,0-23,-23 24,47 0,-47-24,47 23,-23 1,-1-1,24 1,24-1,-1 1,1-1,-1-23,1 0,-1 0,25 0,-25 0,1-23,-1 23,-23-24,24 1,-24-1,0 1,0-1,0 1,23 46,-23 1,24-1,-24 1,47-1,-47 1,47-1,-24-23,24 24,0-24</inkml:trace>
  <inkml:trace contextRef="#ctx0" brushRef="#br0" timeOffset="73294.525">2940 3927,'0'0,"0"24,0-1,0 24,0-23,0-1,0 1,0-1,0 1,0-1,0 24,0-23,23 0,-23-1,0 1,0-1,0-46,-23 23,23-24,0 1,0-1,0 0,-24-23,1 24,23-1,0-23,0 24,-24-1,24-23,0 24,0-1,24 48,-24-1,47 1,-47-1,47 1,-47-1,47 24,-24-23,24-1,-47 1,47-1,-47 1,48 0,-25-1,1 1,-1-24,1 23,-1-23,1 0,-24-23,23-1,-23 1,0-25,0 25,0-1,0 1,-23-24,23 0,0 23,0-23,0 24,0-24,0 23,-24 24,24-23</inkml:trace>
  <inkml:trace contextRef="#ctx0" brushRef="#br0" timeOffset="73518.5125">3481 4304,'0'23,"0"-46,23-1,-23 1</inkml:trace>
  <inkml:trace contextRef="#ctx0" brushRef="#br0" timeOffset="73942.4817">3881 3974,'0'-23,"-24"23,1 0,-1 0,24 23,-24 1,24-1,-23 1,23-1,0 24,0-23,0 23,0-24,0 1,0 0,0 23,23-47,1 23,0 1,-1-24,1 0,-1 0,24 0,-23-24,-1 24,1-23,-1-1,-23 1,0-1,0 0,0 1,0-1,0 1,-23-1,23-23,-24 24,-23-1,47 1,-23 23,-1 0</inkml:trace>
  <inkml:trace contextRef="#ctx0" brushRef="#br0" timeOffset="74166.4687">4163 4304</inkml:trace>
  <inkml:trace contextRef="#ctx0" brushRef="#br0" timeOffset="80017.2644">5221 3810,'24'0,"-1"0,24-24,-23 24,-1 0,1 0,23 0,-24 0,24 0,-23 0,46 0,-46-23,-1 23,1 0</inkml:trace>
  <inkml:trace contextRef="#ctx0" brushRef="#br0" timeOffset="80289.2473">5503 3786,'-23'24,"-1"-1,24 1,0-1,0 1,0 23,0 0,0-24,0 1,24-24,-24 47,0-24,0 1,0-1,0 1,0-1,0 1</inkml:trace>
  <inkml:trace contextRef="#ctx0" brushRef="#br0" timeOffset="81805.0796">5668 4068,'0'24,"23"-24,1 0,0 0,-1-24,1 24,-1-23,1 23,-24-24,23 1,1-1,-24 1,0-1,23 1,-23-1,0 1,0-1,0-23,24 24,-24-1,0 1,0-1,0 48,0-1,0 24,0-23,0 23,0 0,0 0,-24-24,24 24,0-23,0-1,0 24,0-23,0-1,0 1,24-24,-24 23,23-23,-23-23,24-1,-24 1,23 23,-23-24,0 1,24-1,-1 24,-23-23,24 23,-1 0,1 23,-24 1,23-1,-23 1,24-24,-24 23,23-23,-23 24,24-24,-1 0,1 0,-1 0,1 0,-1 0,-23-24,24 24,-24-23,0-1,0 1,0-1,-24 24,24 24,0-1,0 1,0-1,0 1,24-1,0-23,-1 0,1 0,-1 0,1 0,-1-23,1-1,-1 1,1 23,-24-24,23 24,1 0,-24 24,23-24,1 0,-24 23,0 1,0-1,0 1,0 0,0-1,23-46,-23-1,0 0,24 24,-24-23,23-1,-23 1,24 23,-1 0,1 0,-1 0,1 23,-24 1,23-24,-23 23,24-23,-1 0</inkml:trace>
  <inkml:trace contextRef="#ctx0" brushRef="#br0" timeOffset="82248.8341">7291 4257,'23'0,"1"0,-24 23,-24-23,24 24,-23-1,-1 1</inkml:trace>
  <inkml:trace contextRef="#ctx0" brushRef="#br0" timeOffset="83020.7375">8184 4045,'0'23,"0"1,0-1,0 1,24-1,-1-23,1 0,0 0,-24-23,23 23,1-24,-24 1,23 23,-23-24,24 48,-1-1,-23 1,24-24,-1 23,1-23,-1 0,1 0,-1 0,1 0,-24-23,23 23,1 0,-1-24,-23 1,-23-1,-1 1,1-1,-1 1,1-1</inkml:trace>
  <inkml:trace contextRef="#ctx0" brushRef="#br0" timeOffset="83220.7241">8749 4115,'0'0,"0"24,23-24,1 0</inkml:trace>
  <inkml:trace contextRef="#ctx0" brushRef="#br0" timeOffset="84044.6715">9313 4162,'0'0,"0"24,24-24,-24 23,23-23,1 0,-1-23,1-1,-1 24,-23-23,24 23,-24-24,23 24,-23-23,0-1,0 1,-23-1,-1 1,24-1,0 1,-23 23,-1 0,24 23,47-23,0 0,-23 0,0 0,-1 0,24 0,0 0,-23 24,-1-1,-23 1,24-24,-24 23,0 1,0-1,0 1,0-1,23-23,1 24,-1-24</inkml:trace>
  <inkml:trace contextRef="#ctx0" brushRef="#br0" timeOffset="84204.667">10019 4115,'23'0</inkml:trace>
  <inkml:trace contextRef="#ctx0" brushRef="#br0" timeOffset="84604.6405">10325 3763,'0'0,"0"-24,0 1,23 23,-23 23,-23 1,23-1,0 1,0 23,0-24,0 24,0-23,0 23,0-24,0 1,0-1,23 1,-23-1,0 1,24-24,-1 0,24 0,-23-24,23 1,-47-1,23 1</inkml:trace>
  <inkml:trace contextRef="#ctx0" brushRef="#br0" timeOffset="84796.6277">10231 3904,'-24'0,"48"0,-71 0,23 0,48 0,-1-24,1 24,-1 0,24 0,-23 0,-1 0,24 0,-23-23,-1 23,1 0,-1 0</inkml:trace>
  <inkml:trace contextRef="#ctx0" brushRef="#br0" timeOffset="85284.5937">10724 4068,'-23'0,"23"-23</inkml:trace>
  <inkml:trace contextRef="#ctx0" brushRef="#br0" timeOffset="88533.3217">12300 3622,'0'-24,"-23"24,-1 0,1 0,23 24,-24-1,1 1,23 23,-24-24,1 24,23-23,0 23,0-24,0 24,0-23,0-1,23 1,1-24,23 23,-24-23,1 0,-1 0,1-23,-1 23,-23-24,24 1,-1-1,1 1,-24-1,0 1,0-1,0-23,0 24,0-1,0 1,0-1,-24 1,1-1,-1 1,1 23,-1-24</inkml:trace>
  <inkml:trace contextRef="#ctx0" brushRef="#br0" timeOffset="89253.2769">12582 3598,'0'0,"0"24,-23-24,23 23,0 1,0-1,0 1,0-1,0 1,0-1,0 24,0-23,0-1,-24 1,24-1,0 1,0-48,0 1,0-1,0 1,0-1,0-23,0 24,0-24,24 23,-24 1,23-24,-23 23,24 0,-1-23,1 24,-1-1,25 24,-25 0,1 0,-24 24,23-24,-23 23,0 1,-23-1,23 1,-24 0,-23-1,23 1,1-24,-1 23,24 1,0-1,24 1,-1-24,-23 23,24-23,0 24,23 23,-24-24,-23 1,24-1,-1 1,1-24</inkml:trace>
  <inkml:trace contextRef="#ctx0" brushRef="#br0" timeOffset="89549.2577">13123 3598,'0'0,"0"-24,24 24,-1 0,1-23,-1 23,1 0,-1 0,1 0,-1 0,1 0,0 0,-1 0,1-24</inkml:trace>
  <inkml:trace contextRef="#ctx0" brushRef="#br0" timeOffset="89768.3141">13288 3551,'0'23,"-24"-23,24 24,0 0,-23-24,23 23,0 1,0-1,0 1,0-1,0 1,0-1,0 1,0-1,0 1,0-1,0 1</inkml:trace>
  <inkml:trace contextRef="#ctx0" brushRef="#br0" timeOffset="90313.9966">13570 3527,'0'24,"0"-1,0 1,0 0,0-1,0 1,24 23,-24 0,0-24,23 1,-23-1,0 1,0-1,24-23</inkml:trace>
  <inkml:trace contextRef="#ctx0" brushRef="#br0" timeOffset="90665.9706">13641 3810,'-24'-94,"48"235,-24-188,0-47,0 70,23 24,1 0,-1 0,1 0,-1 0,1 0,-1 0,1-23,-1 23,1-24,-1 1,1-1,-24 0,0 1,0-1,0 48,0-1,0 1,0 0,-24-1,24 1,0-1,0 1,0-1,0 1,0-1,0 1,24-1</inkml:trace>
  <inkml:trace contextRef="#ctx0" brushRef="#br0" timeOffset="91025.9469">14182 3598,'0'-24,"0"48,0-71,0 23,-24 24,1 0,-1 24,1-1,23 1,-24 0,1 23,23-24,0 1,0-1,0 1,23-1,1-23,-24 24,23-24,1 0,-1 0,1 0,-1 0,1 0,-1 0,-23-24,24 24,-24-23,0-1,0 1,0-1,0 1,-24-1,24 1,-23 23,-1-24,1 24</inkml:trace>
  <inkml:trace contextRef="#ctx0" brushRef="#br0" timeOffset="91977.8909">14629 3504,'-24'0,"24"23,-24-23,24 24,0-1,0 1,0 0,0 23,0-24,-23 1,23-1,0 1,0-1,0 1,0-1,0-46,0-1,0 1,0-24,23 47,-23-47,0 23,0 1,0-1,0 0,24 1,-24-1,0 1,24 23,-24 23,23 1,1 23,-1-23,-23-1,0 1,24-1,-1 1,1-1,-1 1,1-1,-1-23,-23 24,24-24,-1 0,-23-24,24 24,-24-23,0-1,0 1,0-1,0 1,0-1,0 1,0-1,0 0,0 1,0-1,0 1</inkml:trace>
  <inkml:trace contextRef="#ctx0" brushRef="#br0" timeOffset="92393.8612">15287 3527,'0'0,"0"-23,0-1,0 1,-23 23,-1 0,0 0,1 23,-1-23,1 24,23-1,-47 1,47 23,-24-23,24-1,0 1,0-1,24 1,-1-1,1 1,-1-24,1 23,-1-23,1 0,0 0,-1 0,1 0,-24-23,23-1,1 1,-24-1,0 1,0-1,0 1,0-1,-24 0,1-23,23 24,-24 23,1-24</inkml:trace>
  <inkml:trace contextRef="#ctx0" brushRef="#br0" timeOffset="93289.8043">15640 3457,'0'0,"0"23,0 1,0-1,0 1,0-1,0 1,0 0,0 23,0-24,0 1,0-1,-24 1,24-1,0 1,0-48,0 1,0-1,-23 1,23-1,0 1,0-1,-24 1,24-1,0-23,0 23,24 1,-24-24,23 47,1-47,23 23,0 1,-24 23,1 0,-1 23,1 1,-24-1,0 1,0-1,0 1,0-1,-24-23,24 24,0-1,-47-23,47 24,-23-24,-1 0,1 0,-1 0,1 0,23 24,23-24,1 0,-1 23,24-23,-47 24,47-24,-23 23,-1 1,25-24,-25 0,24 23,-47 1,47-24</inkml:trace>
  <inkml:trace contextRef="#ctx0" brushRef="#br0" timeOffset="93985.7695">16228 3574,'0'0,"0"-23,0-1,0 1,0-1,0 48,-24-24,24 23,0 1,0-1,-23 1,23 0,0-1,0 1,0-1,0 1,0-1,23-46,-23-1,0 1,0-1,0 1,0-1,0 0,0 1,0-1,0 1,0-1,24 1,-1-1,-23 1,24 23,-1 0,1 0,-1 23,1 1,-24-1,0 1,0-1,0 1,0-1,0 1,0 0,0-48,23 0,1 1,-24-1,23 1,1-1,-24 1,23-1,1 24,0-23,-1 23,1 23,-24 1,0-1,0 1,0-1,0 1,0-1,0 1,0 0,0-1,0 1,0-1</inkml:trace>
  <inkml:trace contextRef="#ctx0" brushRef="#br0" timeOffset="94689.7156">16910 3410,'0'23,"0"1,0-1,0 1,-24-1,24 1,-23-1,23 1,0 0,-24-1,24 1,-23-1,23 1,0-1,0-46,0-1,0 1,0-1,0 1,0-25,23 25,1-24,-24 23,23 1,1-1,-1 1,1-1,-1 24,1 0,-1 0,-23 24,0-1,0 1,0-1,0 1,0-1,0 1,0-1,0 1,24 0,-1-1,-23 1,24-24,-24 23,0 1,23-24</inkml:trace>
  <inkml:trace contextRef="#ctx0" brushRef="#br0" timeOffset="94861.7414">16957 3645,'0'-23,"-24"23,48 0,-24-24,23 24,1 0,-1 0,1-24,-1 24</inkml:trace>
  <inkml:trace contextRef="#ctx0" brushRef="#br0" timeOffset="95309.7119">17286 3433,'0'24,"0"-1,-23 1,23-1,0 1,0 23,0-23,0-1,0 1,0-1,23-23,1 24,-1-24,1 0,23 0,-24 0,24 0,-23 0,-1 0,1 0</inkml:trace>
  <inkml:trace contextRef="#ctx0" brushRef="#br0" timeOffset="96501.636">19262 3457,'0'-24,"0"1,0-1,0 48,0-1,0 1,0-1,0 1,0-1,0 1,0-1,0 25,0-25,0 1,0-1,0 1</inkml:trace>
  <inkml:trace contextRef="#ctx0" brushRef="#br0" timeOffset="96981.6043">19262 3457,'0'0,"23"-24,1-23,-24 24,23-1,1 24,-1-23,1 23,-1 0,-23 23,24 1,-24-1,0 1,-24-1,24 1,-23-1,-1 1,1-1,-1-23,1 0,23 24,-24-24,48 0,-24-24,23 24,1 0,-1 0,1 24,-1-24,1 23,-1 1,-23 0,24-24,-1 23,-23 1,24-1,-24 1,-24-1,1-23,-1 24,1-24,-1 0,1 0,-1-24,1 24,-1-23</inkml:trace>
  <inkml:trace contextRef="#ctx0" brushRef="#br0" timeOffset="97549.5681">19826 3410,'0'23,"-23"1,-1 23,1-24,23 1,0-1,-24 1,1 0,23-1,0 1,-24-1,24 1,-24-24,24 23,0-46,24-1,-24 1,0-1,24 1,-24-1,0-23,23 23,1 1,-24-24,23 23,1 1,-1-1,1 1,-1 23,1 0,-1 0,-23 23,24 1,-24-1,0 1,0-1,0 1,0-1,0 24,0-23,0 0,0-1,0 1,23-1,-23 1,24-24,-24 23</inkml:trace>
  <inkml:trace contextRef="#ctx0" brushRef="#br0" timeOffset="97737.9494">19756 3574,'0'0,"0"-23,23 23,1 0,-1 0,1 0,-1 0,1 0,-1 0,1 0</inkml:trace>
  <inkml:trace contextRef="#ctx0" brushRef="#br0" timeOffset="98273.9178">20391 3433,'23'-23,"1"-1,-24 1,-24 23,1 0,-1 0,1 0,-1 0,0 0,1 0,-1 23,1-23,-1 24,1-1,-1 1,24-1,0 1,24-1,-1-23,-23 24,24-1,23 1,-47 0,23-24,1 23,-24 1,24-1,-24 1,0-1,-24-23,24 24,-24-24,1 0,23 23,-47-23,23 0,1 0,-1 0,-23-23</inkml:trace>
  <inkml:trace contextRef="#ctx0" brushRef="#br0" timeOffset="98721.887">20649 3433,'24'-23,"-1"23,1 0,-1 0,1 0,-1 0,1 0,-1 0,1 0,-1 0,1 0</inkml:trace>
  <inkml:trace contextRef="#ctx0" brushRef="#br0" timeOffset="98937.8756">20790 3433,'-23'24,"23"-1,0 1,0-1,-24 1,24-1,0 1,0 0,0-1,0 1,0-1,0 1,0-1</inkml:trace>
  <inkml:trace contextRef="#ctx0" brushRef="#br0" timeOffset="99129.8671">20626 3810,'-24'0,"48"0,-48-24,48 24,-1 0,1 0,-1 0,24 0,-23 0,23 0,0-23,-24 23,1 0,-1 0,25 0,-1-24</inkml:trace>
  <inkml:trace contextRef="#ctx0" brushRef="#br0" timeOffset="99521.8413">21378 3504,'0'-24,"0"48,0-71,24 47,-24-24,0 1,0-1,-24 1,-23 23,0 0,24 0,-1 23,1 1,23-1,-24 1,1-24,23 23,23 1,1-1,-24 1,23-1,1 1,23 0,-24-24,1 23,-1 1,-23-1,24 1,-1-24,-23 23,0 1,-23-1,-1-23,1 0,-1 24,-23-24,24 23,-24-23,-24 0,24 24,0-24,0 0</inkml:trace>
  <inkml:trace contextRef="#ctx0" brushRef="#br0" timeOffset="100637.1509">22836 3198,'24'0,"-24"-23,24 23,-24-24,0 1,-24 23,24-24,-24 24,1 0,-24 0,0 0,47 24,-24-24,1 0,-1 23,1 1,23-1,-24-23,24 24,0-1,0 1,24-1,-1-23,-23 24,24-24,23 0,-47 23,47-23,-24 0,1 0,-24 24,23-24,-23 23,0 1,-23-24,23 23,-24-23,1 24,-1-24,1 0,-1 0,24 23,0 1,0-1,24 1,-24-1,0 25,0-25,0 24,0-23,0-1,0 24,0-23,0-1,0 24,0-23,23-1,1-23,23 0,-24 0,25 0,-1-23,0-1</inkml:trace>
  <inkml:trace contextRef="#ctx0" brushRef="#br0" timeOffset="101221.1095">23166 3245,'0'-23,"0"46,0-70,-24 71,24 23,-23-24,23 1,0 23,0 0,0 0,0-24,23 24,1 0,-24-23,0 23,0-23,0 23,23-24,-23 1,0-1</inkml:trace>
  <inkml:trace contextRef="#ctx0" brushRef="#br0" timeOffset="102013.0622">23448 3433,'0'-23,"-24"23,24 23,-23-23,23 24,-24-1,24 1,0-1,0 1,0-1,0 1,0 0,0-1,24 1,-1-1,1-23,-24 24,47-24,-23 0,-1 0,1 0,23 0,-24 0,1 0,-1 0,1-24,-24 1,23 23,-23-24,24 1,-24-1,23 0,-23-23,0 24,0-1,0 1,0-1,0 48,0-1,0 1,0-1,0 1,0-1,24 1,-1 0,1-24,-1 0,1 23,-1-23</inkml:trace>
  <inkml:trace contextRef="#ctx0" brushRef="#br0" timeOffset="102701.0164">24059 3739,'0'0,"24"0,-1 0,1-23,0 23,23-24,-24 24,-23-23,24 23,-1-24,-23 1,0 46,0 1,-23-24,-1 23,24 1,0-1,0 1,24-1,-1-23</inkml:trace>
  <inkml:trace contextRef="#ctx0" brushRef="#br0" timeOffset="102885.0051">24389 3504,'0'0,"-24"0,1-24,-1 24</inkml:trace>
  <inkml:trace contextRef="#ctx0" brushRef="#br0" timeOffset="103628.9605">24647 3316,'-23'0,"23"23,23-23,1 24,-1-24,1 0,-1 23,1-23,23 24,-23-24,23 23,-24-23,1 24,23-24,-24 0,1 23,-1-23,-23 24,0-1,-23-23,-1 0,1 24,-24-1,23 1,1 0,-24-24,0 23,23 1,0-1,1-23,-1 24</inkml:trace>
  <inkml:trace contextRef="#ctx0" brushRef="#br0" timeOffset="104716.8893">25235 3010,'0'0,"24"0,-1-23,1 23,-1 0,1 0,-1 23,-23 1,0-1,0 1,0-1,0 1,-23 23,-1-24,1-23,-1 47,24-23,-47-24,24 23,23 1,-24-1,24 1,0-1,24-23,-1 0,1 0,-1 0,1 0,-1 0,-46 24,-1-24,24 23,0 1,0-1,0 1,24-1,-24 24,23-23,-23 0,24-1,-24 24,23-23,-23-1,0 1,0-1,0 1,-23-1,-1 1,-23-1,0-23,24 0,-1 0,1 0,-1 0</inkml:trace>
  <inkml:trace contextRef="#ctx0" brushRef="#br0" timeOffset="105398.7234">25494 3951,'0'0,"0"23,24-23,-1 0,1 0,-1-23,1-1,-24 1,0-1,0 48,0-1,0 1,0-1,23-23,-23 24,0-1,24-23,-24 24,23-24,1 0</inkml:trace>
  <inkml:trace contextRef="#ctx0" brushRef="#br0" timeOffset="105542.7096">25776 3786,'-23'-23,"23"-1,-24 24,24-23,0-1,-23 24</inkml:trace>
  <inkml:trace contextRef="#ctx0" brushRef="#br0" timeOffset="105822.6913">25870 3833,'24'0,"-1"0,1 0,23 0,0 0,-23 0,-1 0,1 0,-1 24,1-24</inkml:trace>
  <inkml:trace contextRef="#ctx0" brushRef="#br0" timeOffset="106030.6779">25941 3998,'0'0,"23"0,1 0,-1 0,1 0,0 0,-1 0,1 0,23 0</inkml:trace>
  <inkml:trace contextRef="#ctx0" brushRef="#br0" timeOffset="106286.6635">26435 3810,'0'0,"0"-24,0 1,0 46,0 1,-24-24,24 47,0-24,0 1,0-1,0 1,0-1,0 1,0-1,24 1,-24-1,0 1</inkml:trace>
  <inkml:trace contextRef="#ctx0" brushRef="#br0" timeOffset="106494.6514">26717 3833</inkml:trace>
  <inkml:trace contextRef="#ctx0" brushRef="#br0" timeOffset="106678.6385">26717 4045,'0'23</inkml:trace>
  <inkml:trace contextRef="#ctx0" brushRef="#br0" timeOffset="107310.6006">26999 3880,'0'-23,"24"23,-1 0,-23 23,0 1,24-1,-24 1,0-1,0 1,0-1,0 1,-24-24,24-24,24 1,23-48,-24 48,1-1,-1 1,1-1,-1 1,1 23,-1 0,1 0,-24 23,24 1,-24-1,0 1,23-1,-23 1,24-24,-1 23,-23 1,24-24</inkml:trace>
  <inkml:trace contextRef="#ctx0" brushRef="#br0" timeOffset="114396.4242">27940 3880,'0'24,"0"-1,0 1,0-1,-24 1,1-24,23 23,-24 1</inkml:trace>
  <inkml:trace contextRef="#ctx0" brushRef="#br0" timeOffset="115544.2315">28622 3622,'0'-24,"0"0,0 48,0 0,0-1,0 1,0-1,0 1,0-1,24-23,-24 24,23-24,1 0,-1 0,1 0,-24-24,23 24,1-23,-24-1,23 1,-23-1,24 1,-24 46,0 1,23-1,-23 1,24-24,-24 23,23-23,1 0,-1 0,1-23,-1 23,-23-24,0 1,0-1,0 1,0-1,0 0,0 1,24 23,-1 0,1 0,23 0,-24 0,1 0,-1 23,25-23,-25 0,1 0,23 0,-24 0,1 0,-1 0,-23-23,24 23,-24-24,23 24,-23-23,-23 23,-1 0,1 0,-1 23,1-23,-24 24,47-1,-47-23,47 24,0 0,0-1,0 1,23-1,1-23,23 24,-24-24,24 0,0 23,0-23,-23 0</inkml:trace>
  <inkml:trace contextRef="#ctx0" brushRef="#br0" timeOffset="116192.1902">30504 3551,'0'-24,"0"1,-24 23,0 0,1 0,-1 23,1-23,-24 0,47 24,-47-1,47 1,0 0,-24-24,24 23,0 1,24-24,-24 23,23 1,1-24,23 0,-24 0,24 0,-23 0,0 0</inkml:trace>
  <inkml:trace contextRef="#ctx0" brushRef="#br0" timeOffset="117028.2244">30950 3574,'0'-23,"0"-1,-23 24,-1 0,1 0,-1 24,1-24,-1 23,1 1,23 0,0-1,0 1,0-1,23-23,1 0,-1 0,-23-23,24 23,-1 0,-23-24,0 1,24 23,-24-24,0 48,0-1,23 1,1-1,-1-23,1 0,-24 24,23-24,1 0,-1-24,1 24,0-23,-1-1,1 24,-24-23,23 23,1 0,-1 0,1 0,-1 0,1 0,-1 23,-23 1,0-1,0 1,-23-1,23 1,-24-24,24-24,24 24,-24-23,23 23,-23-24,0 1,24-1,-1 24,1 0,-1 0,1 0,-1 0,1 24,-1-1,1-23,-24 24,23-24,1 23,-1 1</inkml:trace>
  <inkml:trace contextRef="#ctx0" brushRef="#br0" timeOffset="119684.3178">3246 5527,'0'-24,"0"0,-24 24,24-23,-23 23,-1 0,0 0,1 0,-1 23,1 1,-1-24,24 24,-23-1,23 1,-24-24,24 23,0 1,0-1,0 1,0-1,24-23,-1 0,1 0,-1 0,1 0,-24-23,23 23,-23-24,24 1,-24-1,0 1,0-1,24-23,-24 23,0 1,23-24,-23 23,0-23,0 0,0 24,0-1,0-23,0 24,0-1,-23 24,-1 0,0 47,24 0,0-23,0 23,0 0,0 0,0 0,0 0,0-23,24 23,0-24,-1 24,-23-23,47-1,-47 1,24-24,23 23,0-23,-24-23,1 23,-1-24,24 1</inkml:trace>
  <inkml:trace contextRef="#ctx0" brushRef="#br0" timeOffset="120121.0636">3504 5456,'0'-24,"0"48,0-1,0 1,0 0,0-1,0 1,0-1,24 1,-1-1,1-23</inkml:trace>
  <inkml:trace contextRef="#ctx0" brushRef="#br0" timeOffset="120329.0545">3504 5221,'0'0,"-23"0,-1 0,24 23</inkml:trace>
  <inkml:trace contextRef="#ctx0" brushRef="#br0" timeOffset="121129.0026">3834 5456,'0'-24,"-24"1,0 23,1 0,-1 0,1 0,23 23,-24 1,1-24,23 23,0 1,0 0,0-1,23 1,1-24,-1 0,1 0,-1 0,-23-24,24 24,0-23,-24-1,23 24,-23-24,24 24,-24 24,0 0,23-24,-23 23,24-23,-1 0</inkml:trace>
  <inkml:trace contextRef="#ctx0" brushRef="#br0" timeOffset="121800.9584">4374 5409,'-23'-24,"23"1,-24 23,1 0,-1 0,1 0,-1 23,1 1,23-1,-24 1,1-1,23 1,23-24,1 0,23 0,-24 0,-23-24,24 1,-1 23,-23-24,24 24,-24-23,0 46,0 1,0-1,0 1,0 0,0 23,0-24,0 24,0 0,-24 0,24 0,-23 0,-1 24,1-48,-1 24,1 0,-24-23,0-1,23-46,1 23,23-24,0 1,0-24,23 23,1-23,-1 0,1 24,23-24,23 0,-46 23,23 1,0-1,0 1</inkml:trace>
  <inkml:trace contextRef="#ctx0" brushRef="#br0" timeOffset="122752.8988">4821 5315,'0'-24,"-23"24,-1 0,1 0,23 24,-24-1,24 1,-23-1,23 1,-24-24,24 23,0 1,0-1,0 1,24-24,-1 0,1 0,-1 0,1 0,-24-24,23 24,-23-23,0-1,0 1,0-1,0 1,0-1,0 1,24 23,-1 0,1 0,-1 0,1 23,-1 1,-23-1,0 1,0-1,0 1,0-1,0 1,24-24,-24-24,23 24,-23-23,0-1,24 1,-1 23,-23-24,24 24,0 0,-1 0,1 24,-1-24,-23 23,0 1,24-24,-1 23,1-23</inkml:trace>
  <inkml:trace contextRef="#ctx0" brushRef="#br0" timeOffset="123984.8191">5480 5456,'23'0,"-23"-24,0 1,0-1,-23 24,-1 0,1 0,-1 0,1 0,23 24,-24-1,24 1,-23-24,23 23,0 1,23 0,1-24,-1 0,1 0,-1 0,-23-24,24 24,-1-24,-23 1,0-1,0 1,0 46,0 1,24-24,-24 23,23-23,1 0,-1 0,1 0,-1 0,1 0,-1 0,1-23,0-1,-1 1,1 23,-24-47,23 23,-23 1,24-24,-24 0,0 0,0 0,23 0,-23 23,0-23,0 24,0-24,0 23,-23 1,-1 46,1 1,23 23,-47-24,23 24,24 0,0 0,-24 24,24-24,24 0,-24 0,0-24,47 1,-23 23,23-47,-47 23,47 1,23-24,-46 0,-1 0,-23-24,47 1,-23-1,-24 1,23-1,-23 1,24-1,-24 1,0 46,0 1,0-1,0 1,23-24,1 23</inkml:trace>
  <inkml:trace contextRef="#ctx0" brushRef="#br0" timeOffset="124176.8073">6091 5080,'-23'0</inkml:trace>
  <inkml:trace contextRef="#ctx0" brushRef="#br0" timeOffset="125200.7467">6279 5291,'24'-23,"-1"23,1 0,0 0,-1 0,1 0,-1 23,-23 1,0-1,0 1,-23-24,-1 23,48-23,-1 24,1-1,-1 1,-23-1,0 1,0 0,0-1,0 24,-23-23,23 23,-24-24,1 24,-1-23,24-1,-47 1,23-24,24 23,-23-23,-1 0,24-23,0-1,0 1,0-1,0 1,0-1,24 1,-1-1,25 1,-25-1,24 1,-23 23,23-24,0 24,0-23,-24-1,24 24,-23-24,-1 1,1 23,-1-24,-23 1,0-1,0 1,0-1,-23 24,-1 0,24 24,0-1,-23 1,23-1,0 1,0-1,0 1,23-24,-23 24,47-24,0 0,-23 0</inkml:trace>
  <inkml:trace contextRef="#ctx0" brushRef="#br0" timeOffset="127376.6047">8161 5409,'-24'23,"24"1,24-24,-1 0,1-24,-1 24,-23-23,24 23,0 0,-24-24,23 1,1 23,-24-24,0 48,0-1,0 1,23-24,-23 23,0 1,0-1,24-23,-1 0,1-23,-1 23,-23-24,24 1,-1-1,1 24,-1 0,1 0,-24 24,23-24,-23 23,0 1,24-1,-24 1,0-48,23 1,-23-1,0 1,24 23,-1 0,-23-24,24 24,-1 0,-23 24,24-24,-1 23,1-23,-24 24,23-24,1 0,-1 0,1 0,0-24,-1 1,1-1,-24 1,0-1,0-23,0 24,0-1,0 1,0-24,0 23,0 1,0-1,0 1,0-1,0 1,0-1,0 48,-24-1,24 1,-23-1,23 24,0-23,0 23,0-24,0 24,0-23,23-1,1 1,-24-1,23 1,1-24,-1 0,1 0,-1 0</inkml:trace>
  <inkml:trace contextRef="#ctx0" brushRef="#br0" timeOffset="127632.5936">8702 5244,'0'0,"23"0,1-23,23 23,-24-24,1 1,23 23,0-24,-23 24,23 0,-24 0,1 0,-1-23</inkml:trace>
  <inkml:trace contextRef="#ctx0" brushRef="#br0" timeOffset="127840.5769">8514 5080,'0'0,"-24"0,1 0,23 23</inkml:trace>
  <inkml:trace contextRef="#ctx0" brushRef="#br0" timeOffset="128456.5372">9219 5244,'24'0,"-24"-23,-24 23,1 23,-1-23,24 24,-23 23,-1-24,24 1,0-1,0 1,0-1,24-23,-1 0,1 0,-1 0,1 0,-1-23,1 23,-24-24,0 1,0-1,0 1,0-1,-24 1,24-1,24 1,-1 23,1 0,23-24,-24 24,24 0,0-23,24-1,-24 24</inkml:trace>
  <inkml:trace contextRef="#ctx0" brushRef="#br0" timeOffset="136703.0878">10889 5338,'0'24,"-23"-24,23 23,0 1,0-1,23-23,1 0,-24 24,23-24,1-24,-1 1,1 23,-24-24,23 24,1-23,-1-1,-23-23,0 24,24-1,-24-23,23 0,-23 24,24-24,-24 23,23-23,-23 24,0-1,24 1,-24-1,0 1,0 46,0 1,0 23,-24-24,24 24,0-23,0 23,0-24,0 24,0-23,24-1,-1 1,1-1,-24 1,23-1,1-23,-1 0,24 0,-23 0,-1 0,1-23,0 23,-24-24,23 1,1-1,-1 1,-23-1,24-23,-1 24,-23-24,0 23,0-23,24 24,-1-24,-23 23,0 1,0 46,0 1,0 23,-23-24,23 24,-24-23,24 23,0-24,0 24,0-23,0-1,0 1,0-1,0 1,0-48,0 1,24-1,-24 1,23 23,-23-24,24 1,-1-1,1 24,-1 24,1-1,-24 1,0-1,23 1,-23-1,24 1,-1-1,1 1,-1-24,1 0,-1-24,1 24,-1-23,1 23,23-24,-47 1,47-1,-47 1,0-1,0 1,-24 46,1-23,23 24,-24-1,24 1,0-1,24-23,-24 24,47-24,-23 0,23 0,-24 0,1-24,23 24</inkml:trace>
  <inkml:trace contextRef="#ctx0" brushRef="#br0" timeOffset="137079.0654">10960 5103,'-24'24,"1"-24,46 0,1 0,-1 0,1-24,46 24,-46-23,46 23,-23 0,0-24</inkml:trace>
  <inkml:trace contextRef="#ctx0" brushRef="#br0" timeOffset="138753.2984">13547 5103,'0'24,"23"-24,1 0,-1-24,1 24,-24-23,47 23,-47-24,23 24,1-23,-24-1,23 1,-23-1,0 1,0-1,0 1,-23-1,23 0,0 1,0-1,0 48,0 23,0-23,0 23,0 0,0-24,0 24,0 0,0 0,0 0,23 0,-23 0,0 0,0 0,0-23,0 23,0-24,0 1,0 0,0-1,0-46,0-1,-23 24,23-47,0 23,0-23,0 0,-24 24,24-24,0 0,0 0,0 0,24 0,-24 0,0 0,23 23,1 1,-1-1,1 1,-1 23,1 0,-1 0,1 0,-24 23,0 1,0-1,0 1,0-1,0 1,0-1,0 1,-24-24,1 23,-1-23,1 0</inkml:trace>
  <inkml:trace contextRef="#ctx0" brushRef="#br0" timeOffset="139566.3222">13805 5080,'0'23,"24"-23,-1 0,1 0,-1 0,1 0,-1 0,1-23,23-1,-23 1,23-1,-47 1,23 23,-23-24,24 1,-24-1,0 1,-24-1,1 24,-1 0,48 0,23 0,0 0,-24 0,1 0,-1 0,1 0,-1 24,1-24,-1 0,-23 23,24 1,-24-1,23 1,-23-1,24 1,-24-1,0 1,23-24,1 0,-24 23,23-23,24 24,0-24,-47-24,48 24</inkml:trace>
  <inkml:trace contextRef="#ctx0" brushRef="#br0" timeOffset="141182.2185">14911 4962,'0'0,"0"-23,23 23,-23-24,-23 24,-1 0,1 0,-1 0,-23 24,24-1,-1-23,1 24,-1-1,24 1,0-1,24 1,-1-24,1 0,-1 0,1 0,23 0,-47-24,23 24,1-23,-24-1,0 1,0-1,-24 24,24-23,0-1,0 1,0-1,24 24,23 0,-24 0,1 0,-1 0,71 0,-70 0,23 0,-24 0,1 0,0 0,-1 0,1 0,-1 0,-46 0,-1 0,1 24,-1-24,0 0,1 23,-1 1,1-24,23 23,0 1,0-1,0 1,23-1,1-23,-1 0,1 0,-24-23,24 23,-1-24,1 1,-1-1,1 1,-24-1,0 1,23-25,-23 25,0-24,0 23,0 1,0-1,0 1,0-1,-23 48,23-1,0 1,0-1,0 24,0-23,0-1,0 1,0 0,0 23,23-24,1 1,-24-1,23 1,1-1,-1-23,1 24,-1-24,1 0,-1 0,1-24,-1 24,1-23,-24-1,23 1,-23-1,24 1,-24-1,0 1,0 46,0 1,0-1,0 1,0-1,23 1,1-1,-1-23,24 0,-23-23,-1-1,-23 1,24 23,-24-24,0 1,0-1,0 1,0-1,0 48,0-1,0 1,0-1,24 1,-1-24,-23 23,0 1,24-24,-1 23,1-23</inkml:trace>
  <inkml:trace contextRef="#ctx0" brushRef="#br0" timeOffset="141886.1747">16345 4892,'0'-24,"0"48,-23-48,-1 24,1 0,-1 24,-23-1,47 1,0-1,0 1,0-1,0 1,24-1,-1 1,1-24,-1 23,1-23,-1 0,1 0,-24-23,47 23,-47-24,23 1,1-1,-24 1,23-1,1-23,0 24,-24-25,0 25,23-24,-23 0,24 0,-24 23,0-23,0 0,0 24,0-1,-24 48,24-1,-23 24,23-23,0 23,0 0,0-24,0 24,0-23,0-1,23 25,24-25,-23 1,-1-1,1-23,-1 24,1-24,-1 0,24-24,-23 24</inkml:trace>
  <inkml:trace contextRef="#ctx0" brushRef="#br0" timeOffset="142134.1583">16392 4680,'-23'-24,"46"48,-23-48,24 24,-1 0,24 0,1 0,-1 0,0 0,0 0,-24 0,24 0,-23 0,-1 0</inkml:trace>
  <inkml:trace contextRef="#ctx0" brushRef="#br0" timeOffset="143523.9848">17639 4774,'0'-24,"-24"48,1-24,23 23,-24 1,1-24,-1 23,24 1,0 0,-23-24,23 23,0 1,23-1,1-23,-1 0,1 0,23 0,-24-23,1 23,-24-24,0 1,0-1,-24 24,24-24,-23 24,23-23,23 23,1 0,-1 0,24 0,-23 0,0-24,-1 24,24-23,-23-1,-1 1,1 23,-1-47,1 23,-1 1,1-24,-24 23,0 1,0-1,0 1,0-1,0 1,0 46,0 1,-24-1,24 24,0 0,-23 0,23 0,0 0,0 24,0-24,0 0,0 24,0-24,0 23,0-23,-24 24,24-24,0 0,0-24,-23 24,23-23,0-48,0 1,0-1,0-23,0 24,0-24,0 23,23-23,-23 24,0-24,24 0,-1 23,1 1,-24-1,47 1,-24 23,24-24,0 24,0 0,-23-23</inkml:trace>
  <inkml:trace contextRef="#ctx0" brushRef="#br0" timeOffset="144659.9162">19379 4562,'0'24,"0"-1,0 1,-23-1,23 24,0-23,0-1,0 1,0-1,0 1,0-1,0 1,0 0,0-1,0 1</inkml:trace>
  <inkml:trace contextRef="#ctx0" brushRef="#br0" timeOffset="145158.1983">19309 4609,'0'-23,"0"-1,23 1,1-1,-24 1,23-1,1 1,-1 23,1 0,-1 0,1 0,-1 23,1-23,-24 24,23-1,1 1,-24-1,-24 24,24-23,-23-1,-1 1,-23-1,24 1,-1-24,48 0,-1 0,1 23,-1-23,1 24,-1-24,1 23,-1 1,1-1,-24 1,0 0,-24-24,1 23,23 1,-24-24,1 23,-24-23,23 24,-23-24,24 0,-1-24</inkml:trace>
  <inkml:trace contextRef="#ctx0" brushRef="#br0" timeOffset="146000.5283">19991 4562,'0'-23,"0"-1,-24 48,24-1,-23 1,-1-1,24 1,-23-1,23 24,-24-23,24-1,0 1,0-1,-23 1,23-1,-24 1,24 0,0-48,0 0,0 1,24-24,-24 23,23 1,-23-24,24 23,-24-23,23 24,-23-1,24 1,-1-1,1 24,-1 0,-23 24,24-1,-24 1,0 23,0-24,0 24,0-23,0-1,0 1,0 23,0-24,23 1,-23 0,24-24,-24 23,23-23,-23-23</inkml:trace>
  <inkml:trace contextRef="#ctx0" brushRef="#br0" timeOffset="146168.5162">19920 4797,'-23'-23,"46"46,-23-46,24 23,-1 0,1 0,-1 0,1 0,-1-24,1 24</inkml:trace>
  <inkml:trace contextRef="#ctx0" brushRef="#br0" timeOffset="146576.4858">20508 4609,'0'-23,"0"-1,0 1,-23 23,23-24,-24 24,1 0,-1 0,-23 0,24 24,-1-24,24 23,-24 1,24-1,24 1,-24-1,0 1,47-1,-47 1,24-24,-1 23,1 1,-1-1,1-23,-24 24,0-1,-24-23,1 24,-1-24,-23 0,24 24,-1-24,0 0,-23 0,0 0</inkml:trace>
  <inkml:trace contextRef="#ctx0" brushRef="#br0" timeOffset="147048.4564">20696 4562,'24'0,"-1"-23,1 23,-1 0,1 0,23 0,-24 0,1 0,-1 0,1 0,0 0</inkml:trace>
  <inkml:trace contextRef="#ctx0" brushRef="#br0" timeOffset="147408.4364">20884 4562,'-23'47,"93"-117,-117 93,24 48,-1-71,24 23,0 1,0-1,0 1,0-1,0 1,-23-24,23 23,0 1,0-1,0 1,-24-24,1 0,-1 0,1 0,46 0,1 0,-1 0,1 0,23 0,-24 0,1 0,-1-24,25 24,-25 0,24-23</inkml:trace>
  <inkml:trace contextRef="#ctx0" brushRef="#br0" timeOffset="147824.4102">21402 4656,'0'-23,"0"46,23-70,-23 24,0-1,-23 1,-1 23,24-24,-23 24,-1 0,1 0,-1 24,1-1,23 1,23-1,1 1,-1-1,1 1,-1-1,1 1,-1-1,1 1,-1-1,-23 1,0-1,0 1,-23 0,-1-24,24 23,-47-23,24 24,-1-24,-46 0,46 0,1 0,-48 0</inkml:trace>
  <inkml:trace contextRef="#ctx0" brushRef="#br0" timeOffset="148544.3643">22507 4562,'0'0,"0"24,0-1,0 1,0-1,0 1,24 23,-1-24,-23 1,24-1,-1 1,1-1,-1-23,1 0,-1 0,1 0,-24-23,23-1,-23 1,24-1,-24 1,0-1,23-23,-23 24,24-1,-24 1,0-1,23 24,-23 24</inkml:trace>
  <inkml:trace contextRef="#ctx0" brushRef="#br0" timeOffset="148816.3463">23119 4586,'0'0,"23"-24,-46 24,23 24,-24-1,24 1,0-1,0 1,-23-1,23 1,-24-1,24 1,0-1,0 1,0-1,0 1</inkml:trace>
  <inkml:trace contextRef="#ctx0" brushRef="#br0" timeOffset="149024.3319">23095 4656,'0'-70,"0"140,24-164,-1 47,1 24,-1-1,1 24,-1-23,1 23,-1 0,1 0,-1 0,1 0,-1 0,-23 23,24-23</inkml:trace>
  <inkml:trace contextRef="#ctx0" brushRef="#br0" timeOffset="149232.3191">23166 4680,'-24'0,"283"-165,-494 330,235-165,47 0,0 0,-24 0,1 0,-1 0,-23 23,0 1</inkml:trace>
  <inkml:trace contextRef="#ctx0" brushRef="#br0" timeOffset="149408.3106">23166 4844,'23'24,"-46"-48,70 48,0-24,0 0,-24 0,1 0,-1 0,1-24,23 24,-47-23</inkml:trace>
  <inkml:trace contextRef="#ctx0" brushRef="#br0" timeOffset="149879.2821">24059 4562,'0'-23,"-23"-1,-1 24,1 0,-24 0,0 24,0-1,23-23,-23 47,24-23,-24-1,23 24,1-23,-1-1,1 1,23-1,0 1,23-1,1 1,23-24,-24 24,24-24,0 0,0 0,0 0,0 0,-23-24,46 24</inkml:trace>
  <inkml:trace contextRef="#ctx0" brushRef="#br0" timeOffset="150319.2536">24318 4562,'0'0,"0"-23,24 23,23 0,0-24,-24 24,24 0,0 0,-23 0,-1 0,24 0,-23 0,23 0,-24 0</inkml:trace>
  <inkml:trace contextRef="#ctx0" brushRef="#br0" timeOffset="150543.2463">24577 4515,'-24'0,"24"24,0-1,-23 1,23-1,-24 1,24-1,0 1,0-1,0 1,-23-1,23 1,0-1,0 1,23-1</inkml:trace>
  <inkml:trace contextRef="#ctx0" brushRef="#br0" timeOffset="150969.5777">25000 4562,'0'0,"-23"0,-1 0,1 0,-1 24,1-1,-1 1,1-1,23 1,-24-1,1 1,23-1,0 1,0-1,23 1,1-24,-1 0,1 0,23 0,0 0,-24 0,1 0,-1 0,24 0,-23 0,-1-24,-23 1,24-1,-24 1,0-24,0 23,0 1,-24-1,1 1,23-1,-24 1,1 23,-1-24,1 24</inkml:trace>
  <inkml:trace contextRef="#ctx0" brushRef="#br0" timeOffset="151481.5446">25588 4562,'0'0,"-23"24,23-1,-24 1,1-1,23 1,-24-1,24 1,0-1,0 1,0-1,0 1,0-1,0 1,0 0,0-1</inkml:trace>
  <inkml:trace contextRef="#ctx0" brushRef="#br0" timeOffset="151881.52">25494 4703,'118'-258,"-212"657,70-540,165-141,-117 282,23 0,-24 24,1-1,-1-23,1 24,-1 23,-23-24,24 1,-24-1,0 1,0-1,-24 1,1-24,-1 23,-23-23,24 24,-1-24,1 0,-1 0,1 0,46 0,1 23,-1-23,1 0,-1 24,1-24,-1 23,24 1,-23-24,-1 0,1 23,23-23,-24 0</inkml:trace>
  <inkml:trace contextRef="#ctx0" brushRef="#br0" timeOffset="152281.4932">26341 4586,'0'-24,"0"48,0-71,0 23,0 1,0-1,-24 1,1 23,-1-24,-23 24,24 0,-1 24,1-24,-1 23,1-23,23 24,-24-1,24 1,0-1,24 1,-24-1,47 1,-24-1,24-23,-23 24,-1-1,1 1,23-24,-47 23,23-23,1 24,-24-1,23-23,-23 24,-23-24,23 23,-24-23,1 24,-24 0,23-24,-23 0</inkml:trace>
  <inkml:trace contextRef="#ctx0" brushRef="#br0" timeOffset="161063.3016">28011 4492,'0'0,"0"-24,0 48,0-1,0 24,0-23,-24-1,24 24,-23-23,23 23,-24-24,24 24,0-23,0-1,-24 1,24 0,-23-1,23 1,0-1,-24-23,24-23,0-1,0 1,0-1,0 0,24 1,-24-1,0 1,0-24,0 23,23 1,-23-1,24-23,-24 0,24 0,-1 24,1 23,-24-24,47 24,-24 24,1-1,-24 1,0-1,23 1,-23-1,24 24,-24-23,23-1,-23 1,0-1,24 1,-1-1,-23 1,24-24,-24 23</inkml:trace>
  <inkml:trace contextRef="#ctx0" brushRef="#br0" timeOffset="161231.2911">28034 4750,'-23'-23,"46"46,-46-70,46 47,1-23,-1 23,1-24,-1 24,24 0</inkml:trace>
  <inkml:trace contextRef="#ctx0" brushRef="#br0" timeOffset="161807.2557">28504 4492,'0'23,"-23"24,-1 0,24-23,0-1,0 1,0-1,0 1,0-1,0 1,-23-1,23 1,0-48,0 1,0-1,0 1,0-1,0 1,0-1,0-23,0 24,0-1,0 1,0-1,23 24,-23 24,24-1,-24 1,23-1,-23 1,24-1,-24 24,23-23,1-1,0 1,-1-1,-23 1,24-24,-1 0,1 0,-1-24,-23 1,24-1,-24 1,0-24,0 23,0-23,0 24,0-1,0 1,0 46</inkml:trace>
  <inkml:trace contextRef="#ctx0" brushRef="#br0" timeOffset="162071.2347">28998 4562,'0'-23,"0"46,0-70,24 47,-1 24,-23-1,0 24,0-23,0-1,0 1,-23-1,23 1,-24-1,24 1,0-1,0 1</inkml:trace>
  <inkml:trace contextRef="#ctx0" brushRef="#br0" timeOffset="162359.2187">28904 4562,'0'-23,"0"46,0-93,24 46,-1 1,-23-1,24 1,-1 23,24 0,-23 0,23 23,-47 1,47-1,-24 24,1 0,0-23,-24 23,0-24,23 24,-23-23,0-1,-23 24,23-23,-24-1,0 1,1 0,-1-24,1 23,-24-23,0 0,23 0</inkml:trace>
  <inkml:trace contextRef="#ctx0" brushRef="#br0" timeOffset="163023.1762">30151 4750,'0'24,"23"-24,1 0,-1 0,1 0,23-24,-24 1,1 23,-1 0,-23-24,24 1,-24-1,0 1,-24-1,1 24,-1 0,1 0,-24 0,23 24,1-1,-1-23,24 24,-23-1,23 1,-24-1,24 1,0-1,24 1,-1-24,24 23,-23-23,23 0,-24 0,24 0,0 0</inkml:trace>
  <inkml:trace contextRef="#ctx0" brushRef="#br0" timeOffset="163175.1659">30715 4821,'0'0,"24"0</inkml:trace>
  <inkml:trace contextRef="#ctx0" brushRef="#br0" timeOffset="165529.1384">31044 4586,'0'23,"-23"-23,23 24,0-1,0 1,23-1,1 1,-1-1,1-23,-24 24,47-1,-23-23,-24 24,23-24,1 0,-1 0,1 0,-24-24,0 1,23-1,-23 1,0-1,0 1,0-1,0 1,0-1,-23 24,23-23,0-1,23 24,1 24,-1-24,24 0,-23 0,23 23,-24-23,1 0,23 0,0 0,-24 0,1 0,-1 0,1 0,-1 0,-46 0,-1 0,24 24,-23-24,-1 0,24 23,-23-23,23 24,-24-24,1 23,23 1,0-1,0 1,0-1,23-23,1 0,-1 0,1-23,-1 23,-23-24,0 1,24 23,-24-24,23 1,-23-1,-23 24,23 24,0-1,23-23,-23 24,24-24,0 23,-1-23,1 24,-1-24,1 0,-24-24,23 24,1-23,-1-1,1 1,-24-1,0 1,23-1,-23-23,24 0,-24 0,0 24,0-1,0 1,0-1,0 1,0-1,0 1,0-1,-24 48,1-1,23 1,0 23,-24-24,24 1,0 23,0-24,24 24,-24-23,0 23,0-24,23 1,-23-1,24 1,-24-1,23 1,1-24,-1 23,1-23,-1 0,1 0,-1-23,1-1,-1 24,1-23,-24-1,23 1,1-1,-24 1,-24 23,24 23,0 1,0-1,24-23,-24 24,0-1,23-23,-23 24,24-1,-24 1,23-24,1 0,0 0,-1 0,1-24,-1 1,1 23,-24-24,23 1,-23-1,0 1,24-1,-24 1,0 46,0 1,0-1,0 1,23-24,-23 23,0 1,0-1,24 1,-1-24,-23 23,24-23,-1 0,1 0,-1 0,1-23,-1 23,1-24,-1 1,1-1,-1 1,-23-1,24 1,-1-1,-23 1,-23 23,-1 0,1 0,23 23,-24-23,24 24,-23-1,23 1,23-1,-23 1,47-1,-47 1,24-24,-1 23,1-23,-1 0,1 0,-1 0,1 0,0 0,-1 0,-23-23,24 23,-1-24,1 1,-24-1,0 1,23-1,1 1,-1-1,-23 1,24 23,-24-24,0 48,0-1,0 1,23-24,-23 23,24 1,-1-1,1 1,-24-1,23 1,-23-1,0 1,0 0,24-24,-24 23,-24 1,1-1,-48 1,48-24,-24 0,0 0,0 0,23 0,-23 0,0 0</inkml:trace>
  <inkml:trace contextRef="#ctx0" brushRef="#br0" timeOffset="167289.0233">11030 6891,'0'-24,"0"48,0-1,0 1,0-1,-23 1,23 23,0-24,0 24,0 0,0 0,-24-23,24 23,-23-24,23 24,0 0,0 1,0-25,0 1,-24-1,24 1,0-1,0-46,0-1,0 1,0-24,24-1,-24 25,0-48,0 48,23-48,1 24,-24 0,0 0,0 24,0-1,0-23,0 24,23 23,1 23,-1-23,-23 24,24 23,-1-47,-23 47,24 0,-1-24,-23 1,0-1,24 1,-24 23,23-24,1 1,-24-1,0 1,0-1,23 1,-23 0,0-48</inkml:trace>
  <inkml:trace contextRef="#ctx0" brushRef="#br0" timeOffset="167476.6957">10960 7243,'-47'0,"94"0,-71 0,24-23,24 23,-1 0,1-24,-1 24,24 0,-23 0,-1-23,1 23</inkml:trace>
  <inkml:trace contextRef="#ctx0" brushRef="#br0" timeOffset="167892.6667">10819 6938,'0'23,"0"-46,0 23,0-24,23 24,-23-23,0-1,24 1,-1-1,1 1,-24-1,0 0,0 1,23-1,1 24,-24-23,23 46,1-23,-24 24,0-1,23 1,1 23,-1-23,-23-1,24 1,-1-1,-23 1</inkml:trace>
  <inkml:trace contextRef="#ctx0" brushRef="#br0" timeOffset="168356.6355">11853 7008,'0'0,"24"0,-1 0,1 0,23 0,-24 0,1 0,-1 0,1 0,23 0</inkml:trace>
  <inkml:trace contextRef="#ctx0" brushRef="#br0" timeOffset="168556.6224">11900 7173,'0'0,"24"0,-1 0,1 0,23 0,-24 0,1 0,0-24</inkml:trace>
  <inkml:trace contextRef="#ctx0" brushRef="#br0" timeOffset="169383.4293">12747 6702,'24'0,"-1"0,1 0,23 0,-24 0,24 0,0 0,0 0,24 0,23 0,-47 0,47 0,-23 0,23 0,-24 0,1 0,-1 0,-23 0,0 0,0 0,0 0,-23 0,23 0</inkml:trace>
  <inkml:trace contextRef="#ctx0" brushRef="#br0" timeOffset="170167.3788">12959 6749,'-24'0,"24"24,24-24,-24 24,23-24,24 0,-23 23,-1-23,24 0,-23 24,23-24,-24 23,24-23,-23 24,23-1,-23-23,23 24,-47-1,23-23,1 24,-24-1,0 1,0-1,-24-23,1 24,23-1,-47-23,47 24,-48-1,25 1,-24-1,0 1,0-1,0 24,0-23,0 23,0-24,0 25,0-25,0 1,23 23,-23-24,0 1,23-1,24 1,24-24,23 0,-23 0,23 0,0-24,0 1,23 23,1-24,-1 24,1-23,-24 23,23-24,1 24,0 0,-1 0,-23 0,0 0,0 0,-23 24,23-24,-24 23,1-23</inkml:trace>
  <inkml:trace contextRef="#ctx0" brushRef="#br0" timeOffset="170819.4786">12794 8090,'0'24,"24"-24,-1 0,1 0,-24-24,23 1,1 23,-24-24,23 0,1 24,-24-23,0-1,0 1,0 46,0 1,-24-1,24 1,0 0,0-1,0 1,0-1,24 1,-24-1,23-23</inkml:trace>
  <inkml:trace contextRef="#ctx0" brushRef="#br0" timeOffset="171003.4638">12959 7831,'94'283,"-188"-566,70 260</inkml:trace>
  <inkml:trace contextRef="#ctx0" brushRef="#br0" timeOffset="171267.4493">13241 7855,'23'0,"1"0,-1 0,1 0,0 0,-1 0,1 0</inkml:trace>
  <inkml:trace contextRef="#ctx0" brushRef="#br0" timeOffset="171475.4357">13241 8019,'0'0,"23"0,1 0,-1 0,1 0,0-23,-1 23,1 0,-24-24,23 24</inkml:trace>
  <inkml:trace contextRef="#ctx0" brushRef="#br0" timeOffset="171691.421">13641 7808,'-118'117,"236"-234,-118 140,0 1,0-1,0 1,0-1,0 1,0-1,0 1,0-1,0 1,0 0</inkml:trace>
  <inkml:trace contextRef="#ctx0" brushRef="#br0" timeOffset="172603.3643">13217 6326,'24'0,"-24"24,23-1,1 1,-24-1,0 1,0-1,0 1,0-1,0-46,0-1,23 1,-23-1,24 1,0-1,-24 1,23 23,1 0,-1 0,1 0,-1 0,-23 23,24 1,-1-24,-23 23,24 1,-1-24</inkml:trace>
  <inkml:trace contextRef="#ctx0" brushRef="#br0" timeOffset="173803.2892">14558 6773,'0'-24,"0"1,23 23,-23-24,0 48,0 23,24-47,-24 47,24 0,-1-23,1 23,-1-24,-23 24,24-23,-1 23,-23 0,24 0,-24-24,23 1,-23 23,0-24,0 1,0-1,0 1,0-48,0 1,0-1,0 1,0-1,0 1,0-1,-23 1,23-24,-24 47,24-24,-23 1,-1 23,-23 0,24 0,-1 0,0 23,1 1,-1-24,1 47,-1-24,1-23,23 47,0-23,0-1,0 1,0-1,0 1</inkml:trace>
  <inkml:trace contextRef="#ctx0" brushRef="#br0" timeOffset="174323.2592">14911 7455,'23'0,"1"0,-1 0,1-23,-1-1,-23 0,24 1,-1 23,-23-24,0 1,0 46,0 1,0-1,0 1,0 0,0-1,0 1,0-1,0 1</inkml:trace>
  <inkml:trace contextRef="#ctx0" brushRef="#br0" timeOffset="174507.2436">15146 7126,'-24'0,"1"0,-1 0,1 0</inkml:trace>
  <inkml:trace contextRef="#ctx0" brushRef="#br0" timeOffset="175354.5829">15781 6585,'0'-24,"0"48,0-1,0 1,0 23,0-24,0 24,0 1,0 22,0-23,0 0,0 24,0-24,0 0,0 23,0-23,0 0,-24 0,24 0,0 1,0-25,0 1</inkml:trace>
  <inkml:trace contextRef="#ctx0" brushRef="#br0" timeOffset="176042.5409">16110 6914,'0'0,"0"-23,-23 46,23 1,0-1,0 1,0 23,0 0,0-24,0 1,23-1,1-23,-24 24,47-24,-24 0,1 0,-1-24,1 24,-1-23,1 23,-1-24,1 1,-24-1,0 1,23-1,-23 1,0-1,0 1,0 46,0 1,0-1,0 1,0-1,24 1,-24-1,0 1,23-24,1 23,-1-23</inkml:trace>
  <inkml:trace contextRef="#ctx0" brushRef="#br0" timeOffset="176586.5048">16698 7267,'24'-24,"-1"24,-23-23,24-1,-1 24,-23-23,0-1,0 48,0-1,0 1,0-1,0 1,24-1</inkml:trace>
  <inkml:trace contextRef="#ctx0" brushRef="#br0" timeOffset="176762.4955">16863 7008,'0'0,"-24"0,1 0,23-23</inkml:trace>
  <inkml:trace contextRef="#ctx0" brushRef="#br0" timeOffset="177893.3259">16957 6844,'-24'0,"24"-24,0 48,24-24,-1 23,1-23,-1 0,24 0,0 24,-23-24,23 23,24-23,-48 0,1 24,23-24,-24 23,24-23,-23 0,-1 24,-23-1,0 1,-23-24,-1 23,1-23,-1 24,1-1,-24-23,0 24,23-1,-23-23,24 24</inkml:trace>
  <inkml:trace contextRef="#ctx0" brushRef="#br0" timeOffset="178573.2811">18297 6797,'24'0,"-48"0,24 0,-23 23,-1 1,1-1,-1 1,-23-1,24 1,-24-1,0 1,23-1,-23 1,24-24,-1 23,1 1,-1-24,24 23,24 1,-1-24,1 0,-1 0,24 0,-23 0,23 0,0 23,0-23,0 0,-24 0,48 0</inkml:trace>
  <inkml:trace contextRef="#ctx0" brushRef="#br0" timeOffset="179397.2297">18697 6773,'0'0,"0"-24,-23 48,-1 0,24-1,0 24,0 0,0-23,0-1,24-23,-1 24,-23-1,24 1,23-24,-24 0,1 0,-1 0,1 0,-1 0,24 0,-23 0,-1-24,1 1,-1 23,-23-24,0 1,24-1,-24 1,0-1,0 1,0-1,0 48,0-1,0 1,24-1,-24 1,23-1,24 1,-47-1,47-23</inkml:trace>
  <inkml:trace contextRef="#ctx0" brushRef="#br0" timeOffset="179977.3325">19450 7220,'0'0,"23"0,-23-24,24 24,-24-23,23 23,-23 23,0 1,0-1,24-23,-24 24,0-1</inkml:trace>
  <inkml:trace contextRef="#ctx0" brushRef="#br0" timeOffset="180153.3234">19591 6985,'-24'0,"1"0,-1 0,1 0</inkml:trace>
  <inkml:trace contextRef="#ctx0" brushRef="#br0" timeOffset="180529.3032">19920 6585,'0'-24,"0"48,0-71,0 23,-23 24,-1 0,24 47,-23-23,-1 23,24 0,0 0,0 24,24-24,-1 0,-23 23,0-23,24 0,-1 24,-23-48,0 24,0 0,0 0</inkml:trace>
  <inkml:trace contextRef="#ctx0" brushRef="#br0" timeOffset="182602.5868">10301 6185,'0'24,"-23"-24,23 23,0 1,0-1,0 24,23-23,-23 23,0 0,0 23,0-23,0 24,0-1,0-23,24 24,-24 0,0-1,0 1,23-1,-23 24,0-23,0 23,0 0,0-23,0 23,0-24,24 24,-24-23,0-1,0 1,23 0,-23-1,0-23,0 0,0 0,0 0,0-23,0-1,0 1,0-1,0 1,0-1,0 1,0-1,0-46,24 23,-1 0,1 0,23 0,-47-24,47 24,0 0,0 0,-24 0,48 0,-24 0,0 0,24 0,-1 0,24 0,-23 0,23 0,0 0,0 0,0 24,0-24,24 0,23 0,-24 0,25 0,-25 0,24 0,0 0,0 23,1-23,-1 0,-24 0,48 0,-47 24,46-24,-23 0,0 0,0 0,24 23,-24-23,24 0,-1 0,-22 0,22 0,-23 0,24 0,0 0,23 0,141 0,-164 0,-1 0,1 0,0 0,-1 0,1-23,-1 23,1-24,0 24,23-23,-24 23,1 0,0 0,-1-24,1 24,0 0,-24-23,23 23,-23 0,1 0,-1 0,0 0,0 0,-47 0,24 0,-1 23,1-23,-24 24,0-24,0 0,0 23,-23-23,-1 0,1 24,-1-24,-23 0,0 0,0 0,-23 0,23 0,-24 0,1 0,-1 0,-23-24,24 24,0-23,-24-1,0-23,0 24,23-24,1-47,-24-24,23 48,-23-25,0 25,0-24,0 0,0 23,0-46,0 23,0-1,0-116,0 117,0 0,0 0,0-1,-23 1,23 24,-24-1,24 1,-23-1,23 24,-24-23,24 46,-24-23,1 24,-1-1,1-23</inkml:trace>
  <inkml:trace contextRef="#ctx0" brushRef="#br0" timeOffset="183954.5043">10136 6067,'24'0,"0"0,-1 0,1 0,-1 0,24 0,-47-23,47 23,-23 0,-1 0,1 0,23 0,-24 0,1 0,23 0,0 0,0 0,0 23,0-23,24 0,-24 0,23 0,1 0,-1 0,24 0,0 0,0 0,1 0,-1 0,0 0,0-23,23 23,1 0,-24 0,24 0,-1 0,1-24,-24 24,23 0,25 0,-25 0,24 0,-23-23,23 23,-23 0,46-24,-46 24,23 0,0 0,0-23,0 23,0 0,0 0,1 0,-1 0,0 0,0 0,24 0,-24 0,23 0,1 0,-24 0,24 0,-1 0,-23 0,24 0,-24 0,24 0,-1 0,1 0,0 0,-1 0,1 0,0 0,-1 0,24 0,-23 23,0-23,-1 0,24 0,-23 0,23 0,165 0,-188 0,-1 24,1-24,-1 0,1 0,-24 23,0-23,0 0,0 0,-23 24,-24-24,118 23,-118 1,71-24,-95 23,1-23,-1 24,-23-24,0 0</inkml:trace>
  <inkml:trace contextRef="#ctx0" brushRef="#br0" timeOffset="193086.4073">12818 8137,'0'24,"23"-48,1 24,-24-23,23 23,1-24,-24 1,23-1,1 24,-24-24,0 1,0-1,0 1,0 46,0 1,0-1,0 1,0 0,0-1,0 1,0-1,0 1,23-1,1-23,-1 0,1 0,-1 0,24 0,-23 0,-1-23,1 23,-1-24</inkml:trace>
  <inkml:trace contextRef="#ctx0" brushRef="#br0" timeOffset="193566.3769">12982 7690</inkml:trace>
  <inkml:trace contextRef="#ctx0" brushRef="#br0" timeOffset="197037.3498">13123 6444,'0'-24,"0"1,24-1,-1 24,1-23,-1 23,1 0,-24-24,23 24,-23 24,24-24</inkml:trace>
  <inkml:trace contextRef="#ctx0" brushRef="#br0" timeOffset="197685.2292">13523 6397,'0'0,"0"-24,0 48,0-1,0 1,0-1,24-23,-24 24,23-1,1-23,-1 0,1 0,23 0,-24 0,1-23,-1-1</inkml:trace>
  <inkml:trace contextRef="#ctx0" brushRef="#br0" timeOffset="201773.8307">12676 9807,'0'-24,"0"48,0-1,0 1,0-1,0 1,0-1,24 1,0-24,-1 0,1 0,-1 0,1 0,-1 0,1-24,-24 1,23 23,-23-24,0 1,0 46,24 1,-24-1,23 1,1-24,-24 24,23-24,1 0,-1 0,-23-24,24 24,-24-24,0 1,0-1,0 1,-24 23,48 0,-1 0,1 0,-1 0,-23-24,24 24,-1-23,1-1,-24 1,0-1,0 1,0-1,23 1,-23-24,0 23,0 1,0-1,0 1,0-1,0 1,0 46,0 1,0-1,0 24,0-23,0 23,0-24,0 1,0 23,0-24,0 1,0-1,0 1,0-1,0 1,0-1,0 1,0 0,0-48,24 0,-24 1,0-1,0 1,23 23,1 0,-24 23,23-23,-23 24,24-24,0 23,-1-23,1 0,-1 0,1 0,-1 0,1 0,-1 0,-23-23,24 23,-24-24,23 1,-23-1,-23 24,-1 0,1 0,23 24,0-1,0 1,23-24,-23 23,24-23,-1 0,1 0,-1 0,1 0,-1-23,1 23,-24-24,23 24,-23-23,0-1,0 1,0-1,-23 24,23-23,-24 23,1 0,23 23,23-23,1 0,-1 0,1 0,-1 0,1 0,-1 0,1 0,-1 0,1 0,-1 0,-23 24,0-1,0 1,0-1,0 1,0-1,0 1,24-24,-24 24,23-24,1 0,23 0,0-24,-23 24,-1-24,1 1,-24-1,23 1,1 23,-24-24,0 1,0-1,-24 24,1 0,-1 24,24-1,-23 1,23-1,0 1,23-1,1 1,-1 0,1-24,-1 23,24-23,-23 0,-1 0,24-23</inkml:trace>
  <inkml:trace contextRef="#ctx0" brushRef="#br0" timeOffset="202741.7722">15381 9360,'0'-23,"0"46,0 1,0-1,0 1,24 23,-24-24,0 48,0-24,23 0,1-24,-24 48,23-48,-23 24,0-23,24 23,-1-24,-23 1,0 0,0-1,24 1,-24-48,0 1,0-1,0 0,0 1,0-1,-24 1,1-1,-1 1,1 23,-1-24,1 24,-1 0,1 0,-24 24,47-1,-24 1,1-24,-1 23,24 1,0-1,0 1,0 0,0-1,0 1,24-24</inkml:trace>
  <inkml:trace contextRef="#ctx0" brushRef="#br0" timeOffset="203221.7378">15781 10019,'0'23,"-24"-23,48 0,-24-23,23 23,-23-24,24 24,-24-23,23 23,-23 23,0 1,0-1,0 1,24-1,0 1,-1-1,-23 1,24-24</inkml:trace>
  <inkml:trace contextRef="#ctx0" brushRef="#br0" timeOffset="203397.7298">15899 9760,'0'0,"-24"0,0 0,1 23,-1-23</inkml:trace>
  <inkml:trace contextRef="#ctx0" brushRef="#br0" timeOffset="205582.9356">16886 9830,'24'0,"-1"0,1 0,-24-23,23 23,1-24,-1 1,1 23,-1 0,-23-24,0 48,-23-24,23 23,0 1,0-1,0 1,0-1,23 1,1-24,-24 23,23-23,1 0,0 0,-1-23,1 23,-1-24,1 24,-24-23,23 23,-23-24,24 24,-24-23,0-1,23 1,1 23,-1 0,1 23,-1 1,-23-1,0 1,0-1,-23-23,-1 0</inkml:trace>
  <inkml:trace contextRef="#ctx0" brushRef="#br0" timeOffset="205750.9245">17027 9619,'-23'-24,"46"48,-70-48</inkml:trace>
  <inkml:trace contextRef="#ctx0" brushRef="#br0" timeOffset="207086.8377">18156 9783,'0'24,"0"-1,0 1,24-24,-1 0,1 0,-1 0,1-24,23 24,-47-23,47-1,0-23,-23 24,-1-24,1 23,-24-23,23 24,1-24,-24 23,0 1,0-24,0 23,-24 1,24-1,-23 24,23 24,0-1,0 1,0 23,0 0,0 0,0-24,0 24,0 0,23-47,1 47,-24-23,47-24,0 23,-24-23,24 0,-23 0,23-23,-24 23,1-24,-1 1,1-1,-24 1,23-1,1-23,-1 24,-23-24,0 23,0-23,0 24,0-1,0 1,0-1,0 1,0 46,-23 24,-1-23,24 23,-23-24,23 24,0 0,0-23,-24 23,24-24,0 1,0-1,0 1,0-1,24-23,-24-23,0-1,23 1,1-1,-1 1,1 23,-1 0,-23 23,24-23,-1 24,1-1,0 1,-1-24,1 0,-24 23,23-23,1 0,-1 0,1-23,-1 23,1 0,-24-24,0 1,0-1,23 24,-23-23,0-1,-23 24,-1 24,1-24,23 23,0 1,0-1,0 1,23-24,1 0,-1 23,1-23,-1 0,24 0,-23 0</inkml:trace>
  <inkml:trace contextRef="#ctx0" brushRef="#br0" timeOffset="207534.8108">18203 9501,'24'0,"-1"0,24 0,-23 0,23-23,0 23,-23 0,23 0,0 0,0 0,0 0,-24-24</inkml:trace>
  <inkml:trace contextRef="#ctx0" brushRef="#br0" timeOffset="208526.7495">20367 9666,'0'23,"24"-23,-1 0,1 0,-1 0,1 0,23 0,-24-23,1 23,-1-24,24 1,-47-1,24 24,-1-23,-23-1,0 1,0-1,-23 1,-1 23,24-24,-23 24,-1 0,-23 24,24-1,-1-23,1 47,-1-23,1-1,-1 1,24 23,0-24,0 1,0-1,0 1,24-24,-1 23,1-23,-1 24,48-1,-48-23,24 0,0 0</inkml:trace>
  <inkml:trace contextRef="#ctx0" brushRef="#br0" timeOffset="208694.7381">20931 9760,'-47'0,"94"0</inkml:trace>
  <inkml:trace contextRef="#ctx0" brushRef="#br0" timeOffset="210737.2781">21378 9501,'-23'0,"-1"0,24 24,0-1,0 1,0-1,24 1,-1 23,1-24,-1-23,1 47,23-47,-47 24,47-24,-24 0,1 0,0 0,-1 0,1 0,-1-24,-23 1,0-1,0 1,0-24,0 23,0 1,0-1,0 1,0-1,24 24,23 0,0 24,0-24,-24 0,24 0,-23 23,70-23,-47 0,-24 0,1 0,-1 0,-46 0,-1 0,1 24,-1-1,1-23,-1 24,1-1,23 1,-24-1,1-23,23 24,0-1,0 1,23-24,1 0,-1 0,1 0,-1 0,1 0,-1 0,1-24,-1 24,-23-23,24-1,-24 1,0-1,0 1,0 46,0 1,0-1,23-23,1 24,0-24,-1 23,24-23,-23 0,-1 0,1 0,-1 0,1-23,-24-1,47 1,-47-1,23-23,24 24,-47-24,24 23,-24-46,23 46,-23-23,0 0,0 0,24 23,-24-23,0 24,0-1,0 1,0-1,-24 1,1 46,23 1,-24 23,24-24,-23 24,-1 0,24 1,0-1,0 0,0 0,24 0,-24 0,23-24,-23 24,0-23,24-1,-24 1,23-1,1 1,-1-24,1 0,23-24,-47 1,47 23,-47-24,47 1,-47-1,23 1,-23-1,24 1,-24-1,0 1,0-1,0 48,0-1,0 1,0-1,0 1,0-1,0 1,24-24,-24 23,23-23,1 0,-1 0,1 0,-1 0,-23-23,24-1,-24 1,23-1,-23 1,0-1,0 1,0-1,24 24,-24-23,0 46,0 1,0-1,0 1,0-1,23-23,-23 24,0-1,0 1,24-1,-1-23,-23 24,24-24,23 0,0 0,0 0,-24-24,24 1,-47-1,71-23,-71 24,23-24,1 23,-24 1,0-1,0 1,-24 23,1 0,-1 0,1 23,-1 1,24-1,-23 1,23 23,0-24,0 1,0 23,0-24,23-23,-23 24,24-1,-1 1,1-24,23 0,0 0,-23 0,93-24,-46 1,-1-1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8:53:21.6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6851 1405 103,'0'0'65,"0"0"-23,0 0 14,0 0-2,0 0-23,0 0-8,0 0-14,0 0-9,0-3 5,0 3 2,0 0-7,0 0-5,0 15 5,0 9 18,0 9 16,-6 3-9,1 3-10,1-1-1,2-2-9,-1-4-1,2-4 2,-4-2-5,1-4-1,1 1 1,-2-3 0,-1-1-1,-1-4-6,-3-3-13,4-3-31,-2-2-44,5-6-46</inkml:trace>
  <inkml:trace contextRef="#ctx0" brushRef="#br0" timeOffset="403.8255">6849 1364 74,'0'0'61,"0"0"-40,0 0 26,0 0 8,0 0-18,93-66-8,-66 55-14,1 2-3,3 0-10,-1 5-2,1-1-1,-2 4 1,-4 1 0,-4 0-5,-6 0-24,-6 6-25,-5 7-30,-4 4-33</inkml:trace>
  <inkml:trace contextRef="#ctx0" brushRef="#br0" timeOffset="684.1598">6840 1583 79,'0'0'51,"0"0"-51,0 0 19,0 0 29,0 0-17,0 0 5,69 0-5,-42 0-15,-2 0-16,3 0 1,-4 0 1,-1 0-1,-4 3-1,0 2-16,-8 6-70,-8 2-41</inkml:trace>
  <inkml:trace contextRef="#ctx0" brushRef="#br0" timeOffset="916.0854">6812 1841 45,'0'0'109,"0"0"-109,0 0 18,0 0 28,0 0 18,0 0-33,69 0 11,-44 0-32,2 0-5,-2 0 0,5 0-5,-2-3 0,-1 1-1,0 0-5,-3-1-56,3-2-90</inkml:trace>
  <inkml:trace contextRef="#ctx0" brushRef="#br0" timeOffset="1469.1762">7777 1289 81,'0'0'201,"0"0"-126,0 0-11,0 0 3,0 0-44,0 0-23,-18 30 0,-1 2 2,-1 2 10,-2 4-10,-2-1-2,-4 4 1,3-2 6,-3 0-7,0-4-4,3-2-31,1-3-27,2-1-22,2-5-23,2-6-48</inkml:trace>
  <inkml:trace contextRef="#ctx0" brushRef="#br0" timeOffset="1820.1619">7507 1372 64,'0'0'91,"0"0"-66,0 0-19,0 0-5,0 0 0,0 0 16,43 40 8,-28-13-1,0 1-8,3 0 3,-3 3-2,1-5-10,1 1 8,1-2-4,-3-3-5,-1 1-5,-1-5 4,0 0-5,-3-2 0,-1-2-12,0-4-65,-1 0-30</inkml:trace>
  <inkml:trace contextRef="#ctx0" brushRef="#br0" timeOffset="2225.1634">8156 1366 161,'0'0'89,"0"0"-56,0 0 5,0 0 24,0 0-31,0 0-31,-3 12-14,3 9 14,0 4 7,0 4 9,0 1-7,0-1-6,0-1 1,0-2-4,0-4 2,0 1-1,0-1 3,-2-2-4,-2 0 0,-2-5-48,2-2-30,-1-7-42</inkml:trace>
  <inkml:trace contextRef="#ctx0" brushRef="#br0" timeOffset="2564.1551">8128 1330 205,'0'0'93,"0"0"-46,0 0-8,9-85 10,-3 73-4,4 3-37,2 3-7,7 5-1,5 1-12,2 0 7,1 11 1,-1 7-2,-3 2 6,-7 1-1,-4 0 1,-9 4-1,-3 0-1,-5 2 2,-18 0-4,-9-1 4,-2-2-9,-5-1-15,4-5-27,0-4-11,2 0-33,5-8-22</inkml:trace>
  <inkml:trace contextRef="#ctx0" brushRef="#br0" timeOffset="3134.0045">8598 1341 138,'0'0'156,"0"0"-95,0 0-21,0 0-19,0 0-21,0 0-21,4 38 20,1-7 1,0-2 7,0 2 19,-2-3-13,0-2-5,3-2-7,-3 0-1,-1-2 5,-2-1-3,0 1-2,0-3-46,-3-1-22,-8-4-36,3-7-74</inkml:trace>
  <inkml:trace contextRef="#ctx0" brushRef="#br0" timeOffset="3410.1644">8609 1302 174,'0'0'42,"0"0"-34,0 0 3,0 0 47,56-84-20,-37 75-18,2 2-13,0 1-3,0 3-4,-2 3 0,-1 0 0,0 0-2,2 3 1,-3 4-50,-3 4-10,1 1 0,-9 0-56</inkml:trace>
  <inkml:trace contextRef="#ctx0" brushRef="#br0" timeOffset="3687.9379">8656 1438 101,'0'0'40,"0"0"3,0 0 11,0 0 13,92 0-14,-69-2-30,-2 2-12,0 0-5,-4 0-4,0 0 0,1 6-2,-6 8-2,-6 3-49,-6 2-54,0 4-73</inkml:trace>
  <inkml:trace contextRef="#ctx0" brushRef="#br0" timeOffset="3912.1663">8668 1725 194,'0'0'1,"0"0"11,0 0 56,0 0-24,0 0-16,101-4-6,-74-2-10,1 1-9,-2 1 1,2-1-4,-4 3 0,3 0 0,-3 0-25,-3 1-89,-5-4-112</inkml:trace>
  <inkml:trace contextRef="#ctx0" brushRef="#br0" timeOffset="4522.161">9446 1224 186,'0'0'103,"0"0"-45,0 0-17,0 0-6,0 0 4,-86-19-35,61 28-4,-4 13-4,0 10 2,2 7 2,4 3-2,4 2 2,5-1 5,3-2 0,6-5-4,5-3-1,0-6-2,5-3 2,12-4-1,3-5 0,10-4 2,3-4-1,7-7 2,0 0-2,-1 0-6,-1 0-29,-5-7-24,-10-1-53,-2-1-112</inkml:trace>
  <inkml:trace contextRef="#ctx0" brushRef="#br0" timeOffset="4938.137">9810 1203 72,'0'0'144,"0"0"-142,0 0 0,0 0 17,81-4 5,-54 2 9,1-1-5,4-2-18,-1 2-6,0-2 1,-1 0-5,-5 2 0,-2 0-9,-8 3-27,-6 0-51,-2-2-45</inkml:trace>
  <inkml:trace contextRef="#ctx0" brushRef="#br0" timeOffset="5220.1701">9990 1197 50,'0'0'179,"0"0"-122,0 0-44,0 0 3,0 0 25,0 0-6,-33 92-9,30-62-14,0 3-2,0-1 0,1-1-10,1-2 6,1 0-5,-2-4 2,1-1-2,-1-1-1,1-3 0,-1-4-20,2-3-41,0-3-37,0-5-55</inkml:trace>
  <inkml:trace contextRef="#ctx0" brushRef="#br0" timeOffset="6184.1459">10418 1223 89,'0'0'181,"0"0"-95,0 0-18,0 0-16,0 0-50,0 0-2,0 19-18,0 12 18,0 3 3,-3 0-1,-5 0-1,1-1 1,-3-3-2,2-1 8,2-4-8,-2-1 2,1-3 0,3-3-1,-1-3-1,4-4-16,-1-5-15,2-3-11,0-2-1,0-1 3,0 0 18,0-3 12,2-12-1,5-4-4,3-5-1,1-3-24,3-5 8,2-1 29,-4-3-18,6-4 21,-3 4 2,-2-1 0,-1 4 29,-2 5 42,-5 7-28,-1 8 8,-1 5 5,-1 6-3,-2 2-24,4 0-28,4 0-3,7 10-20,5 13 14,-1 4 5,0 6 1,-4 2 0,0-3 1,-5 2 0,-1-4-1,-2-2 0,-2-2 0,-2-5 1,0-1 1,-3-1-3,0-2 2,0-2 1,0 0-2,0-5-25,0-1-28,-3-4-30,-2-5-77</inkml:trace>
  <inkml:trace contextRef="#ctx0" brushRef="#br0" timeOffset="6404.1686">10462 1438 203,'0'0'110,"0"0"-110,0 0-11,0 0 11,0 0-1,0 0 0,88-9 1,-58 9 0,-4 0-75,-2 0-111</inkml:trace>
  <inkml:trace contextRef="#ctx0" brushRef="#br0" timeOffset="7042.0951">10926 1181 210,'0'0'129,"0"0"-113,0 0-11,0 0 16,0 0-10,0 0 1,102-23 6,-71 22-11,1-1-2,-1 2-4,0 0-1,-1 0 1,-3 0-1,-3 0 0,-6 0-29,-8 0-59,-5 5-75</inkml:trace>
  <inkml:trace contextRef="#ctx0" brushRef="#br0" timeOffset="7330.1654">11121 1170 222,'0'0'82,"0"0"-82,0 0 0,0 0 8,-11 89 26,9-61-12,2 4-16,0 0 9,0-1-6,0-1 13,0-3-14,0-1-8,3-3 4,-1-4-4,1 0 2,0-5-1,0 0-1,0-5-37,2-3-61,2-6-34</inkml:trace>
  <inkml:trace contextRef="#ctx0" brushRef="#br0" timeOffset="7843.1884">11511 1218 269,'0'0'116,"0"0"-114,0 0-1,0 0-1,0 0 0,0 0 0,83-37 2,-61 34-1,-1 3-2,-2 0 0,2 0-24,-3 0-37,-2 0-26,-2 0-46</inkml:trace>
  <inkml:trace contextRef="#ctx0" brushRef="#br0" timeOffset="8135.2204">11656 1163 149,'0'0'95,"0"0"-44,0 0-34,0 0-14,0 0 0,-12 87 11,8-50 1,-1 1-10,1-2-4,-2-1 18,3-7-8,0-3-9,3-4-2,0-2 3,0-4-1,0-2-1,0 0-1,0-6-17,-2 2-59,-1-4-56</inkml:trace>
  <inkml:trace contextRef="#ctx0" brushRef="#br0" timeOffset="8358.9571">11537 1555 194,'0'0'145,"0"0"-107,0 0-1,0 0-17,0 0-12,0 0-7,43-4 4,-22-1-4,-2 3-1,4-2 0,0 1 1,4 0-1,3 2-2,0-1-25,1 1-32,1-3-39,-4-1-54</inkml:trace>
  <inkml:trace contextRef="#ctx0" brushRef="#br0" timeOffset="8892.1678">12186 1121 153,'0'0'110,"0"0"-61,0 0-29,0 0-18,0 0 0,-87 31-2,65 2 9,-2 6 5,4 2-11,3 1 0,5-3-3,4-6 0,4-2 0,4-6 0,0-6-6,6-2 6,6-3 7,1-4 3,2-1 3,3-4 13,3-2-11,0-3-5,2 0 11,3 0-4,4-11 4,1-2-14,-2-4 7,-6-1-8,-3-2 27,-7-1-2,-1-1 6,-8-2-8,-2-2-3,-2 1-12,0-3-1,-9 0-7,-4 2-4,-1 0-2,-4 4-14,2 4-26,-2 8-35,5 5-58,1 5-60</inkml:trace>
  <inkml:trace contextRef="#ctx0" brushRef="#br0" timeOffset="10100.0922">12672 1200 110,'0'0'158,"0"0"-79,0 0-39,0 0-3,0 0-37,0 0-22,-19 53 22,13-12 0,-3-1 1,6-1 2,0-2-1,-2-6 4,4-2-6,-2-3 1,0-3 0,1-3 0,-1-7 3,2 0-4,-1-6-6,0-3-7,2-2-6,0-2-7,0 0 16,0 0 10,0-15-3,0-6-7,0-4 10,0-4 2,0-6 1,4-1 3,2-3-2,-2 1 17,4 3-6,-2 4 15,1 2-8,-2 4 3,-1 4-8,1 6-3,-2 6 1,-2 4 1,2 5-12,3 0-4,3 9-17,6 18 4,3 6 13,0 6-3,0 2 4,-1-3-1,-1-2 0,1-5-2,0-2 2,1-5-2,-2-6 2,-3-4 0,-2-7 1,-2-2-1,-3-4 6,-3-1-5,0 0 0,1 0 37,4-13 41,-2-5-52,1-3-3,-2-3 15,-2-2-10,0-1-13,-2-5-14,1 4-2,1-3-1,0 3-1,0 2-8,1 1-23,3 2-6,-2 4-30,4 3-4,-3 6-28,-1 2-52,-3 5-92</inkml:trace>
  <inkml:trace contextRef="#ctx0" brushRef="#br0" timeOffset="11213.227">14230 1142 160,'0'0'66,"0"0"-42,0 0-12,0 0-5,0 0-7,0 0-12,3 18 11,3 4 2,1 5 22,0 2 1,3 1-16,0 0 0,6 0-2,2 0-1,0-3-2,3-1 1,-1-2 2,-1-2-5,2-4 5,-6-1-6,1-5 0,-7-1 1,-1-5-1,-4-3 1,0-1-1,-2-2 0,-1 0 5,2 0 37,-1 0 57,4-7-8,0-8-63,4-6-7,1-3-1,-1-3-8,3-5 2,0 1-4,-3-4 4,2 0-4,-3 2-3,-2-1-3,4 2-4,-2 5-3,-2 6 2,-4 4-16,2 10-12,0 2-28,3 5-31,1 0-119,-1 0-86</inkml:trace>
  <inkml:trace contextRef="#ctx0" brushRef="#br0" timeOffset="12096.1865">14967 1129 304,'0'0'141,"0"0"-114,0 0-27,0 0-27,0 0 25,0 0 2,-29 115 22,20-76-19,-2-2 14,3-3-17,-1-4 2,3-4-2,-3-5 4,2-3-1,-1-5-2,2-2 4,3-4 0,-1-4-5,4-3-2,0 0 1,0 0 2,0 0 5,0-6 0,4-12-6,5-5 0,3-5 1,3-4-1,0-3 2,1-4-2,1-1 2,4-1 3,-4 2-1,-4 7 16,-3 7 8,0 7-3,-5 7 5,-1 5 1,-2 6-10,-1 0-17,2 0-4,3 6-14,6 17-7,3 8 18,0 5 1,-3 4 2,-1-3 2,-1-3-2,-3-3 1,1-2-1,0-4 4,-1-2-3,-3-5 2,-1-2-3,-1-3-3,-2-3-25,0-2-28,0-3-30,0-5-42,-6 0-135</inkml:trace>
  <inkml:trace contextRef="#ctx0" brushRef="#br0" timeOffset="12304.1746">14964 1330 233,'0'0'159,"0"0"-149,0 0-10,0 0-5,0 0 4,0 0 1,78-15 1,-50 13-1,-1 2-40,-2 0-61,-4-1-107</inkml:trace>
  <inkml:trace contextRef="#ctx0" brushRef="#br0" timeOffset="14165.0536">15437 1037 258,'0'0'85,"0"0"-59,0 0 11,0 0 12,0 0-11,0 0-25,0 0-13,0 4-18,0 10 9,0 6 9,0 6 1,0 2 8,-3 4-7,-2 3-1,1 1 0,-2 0 6,0-2-5,3 0-3,1-6 3,2-7 0,0-3-2,0-6 0,0-1-4,0-4 3,8-1 0,2-3-3,5-1 4,6-2 16,7 0 11,4 0-7,1-5-19,1 1 0,2 0-1,1 1 0,-3-1-1,-1 4-45,-3 0-58,-9 0-38,-6 0-115</inkml:trace>
  <inkml:trace contextRef="#ctx0" brushRef="#br0" timeOffset="14688.1781">15960 1091 191,'0'0'128,"0"0"-56,0 0-11,0 0-57,0 0-4,0 0-24,-10 53 24,5-15 0,2 3 2,2 1-2,1-2 0,0-1-1,0-4 1,16-4-7,7-6 5,0-6 0,2-3 1,-2-8 1,0-3 2,-1-5 3,-1 0 13,4-1 5,-1-13 10,1-4-14,-2-3-5,-2-5-4,0-1 0,-6 0-3,-1-2-4,-3 1 4,-5 1-6,-3 3-1,0 1-3,-2 2-14,-1 5-50,0 2-57,0 7-64</inkml:trace>
  <inkml:trace contextRef="#ctx0" brushRef="#br0" timeOffset="15084.1433">16514 1134 191,'0'0'136,"0"0"-117,0 0-19,0 0-3,0 0-2,0 0 5,0 57 25,-2-27 0,-1-1 6,0 1-13,2 0-8,-2-1-3,0-4-3,1-1-1,1-4-2,1-2 0,0-5 3,0-3-4,0-3-31,0-4-58,0-2-32,0-1-93</inkml:trace>
  <inkml:trace contextRef="#ctx0" brushRef="#br0" timeOffset="15342.1793">16496 1196 94,'0'0'112,"0"0"-16,6-94-70,4 69 8,4 3-7,1 8-13,1 2-14,-1 3 0,1 5-1,-2 3-1,2 1-1,1 0 1,2 0-1,-1 1 0,0 9-16,-4-2-33,-1 3-17,-6 1-16,-2-3 12,-5 2-18</inkml:trace>
  <inkml:trace contextRef="#ctx0" brushRef="#br0" timeOffset="15581.1828">16508 1280 170,'0'0'59,"0"0"-53,0 0-6,0 0 35,0 0 27,0 0-25,70 1-32,-46-1-4,-2 0 3,-5 0-4,-1 0-21,-4 2-35,-3 7-26,-5 1-41</inkml:trace>
  <inkml:trace contextRef="#ctx0" brushRef="#br0" timeOffset="15814.167">16551 1491 176,'0'0'99,"0"0"-99,0 0 0,0 0 0,0 0 25,0 0 0,49 8 3,-32-8-13,1 0-8,-1 0-1,2 0-5,3 0-1,0 0-5,2 0-67,-4 0-90</inkml:trace>
  <inkml:trace contextRef="#ctx0" brushRef="#br0" timeOffset="16776.5762">18003 1078 66,'0'0'144,"0"0"-69,0 0-15,0 0 14,0 0-20,0 0-24,-27 6-30,8 17-3,-1 5 3,4 4-1,1 0 0,3 1 1,3-2-5,4-2 0,5-2 3,0-5-6,0 1 6,12-5-6,6-1 8,3-5 6,5-2-5,3-3 0,4-7 15,3 0 5,0 0-7,-1 0 4,-5-11-4,-5-1 2,-5-2-1,-2-2 4,-6-2 1,-3-2-4,-3-1 1,-2-4-6,-4-4-4,0-3-6,-4-2 2,-8-1-3,-2 3-4,0 7-7,0 7-22,1 4-3,2 8-30,-3 6-42,0 0-74,2 7-24</inkml:trace>
  <inkml:trace contextRef="#ctx0" brushRef="#br0" timeOffset="17344.5398">18577 1134 274,'0'0'104,"0"0"-74,0 0-30,0 0-5,0 0-17,0 0 22,0 80 29,0-46-6,-1 2-11,-1-2-1,2-3-8,0-2-1,0-5 0,0-3-2,0-3 2,0-5 0,3-2 3,2-3-5,-2-6-53,4 0-29,2-2-33,-1 0-71</inkml:trace>
  <inkml:trace contextRef="#ctx0" brushRef="#br0" timeOffset="17560.6779">18658 1111 217,'0'0'96,"0"0"-44,0 0-45,0 0 10,0 0-4,0 0-13,59-70-1,-40 70 1,1 0-3,2 0-5,-2 1-12,1 7-26,0 2-40,-5 1-66</inkml:trace>
  <inkml:trace contextRef="#ctx0" brushRef="#br0" timeOffset="17808.6644">18601 1297 218,'0'0'0,"0"0"-4,0 0 4,0 0 38,0 0-7,100 0-1,-72 0-23,1 0-4,-2 0-1,1 0-2,-1 0-2,-2 0-28,-4 0-66,-5 0-101</inkml:trace>
  <inkml:trace contextRef="#ctx0" brushRef="#br0" timeOffset="18624.6112">20171 1108 208,'0'0'134,"0"0"-119,0 0-15,0 0-15,0 0 3,0 0 12,-42 98 22,28-60 2,2-1-12,-1 1 0,4-5 15,2-3-20,2-2-7,2-7 6,-1-3-5,2-5 3,-1-2-3,3-4 2,-1-2 1,1-2-4,0-3-10,0 0-23,0 0-5,0 0 13,3-2-7,12-10-26,-2-6-94</inkml:trace>
  <inkml:trace contextRef="#ctx0" brushRef="#br0" timeOffset="18920.5963">20221 1140 109,'0'0'123,"0"0"-43,0 0-29,0 0-13,0 0-18,0 0-4,12-45-16,-7 45-4,1 1-9,2 14 2,2 8 0,-1 6 11,-2 2 2,0 2-2,-1 0-2,-3 2 2,2-4 2,-2 1-1,-1-5-1,-2-1 0,0-4 5,0-2-3,0-3 3,0-4-10,0-2-2,0-2-22,0-5-44,-5-4-77</inkml:trace>
  <inkml:trace contextRef="#ctx0" brushRef="#br0" timeOffset="19128.5794">20130 1352 243,'0'0'293,"0"0"-236,0 0-57,0 0-4,0 0 1,0 0-9,18-3 11,6 2 1,4-1 0,2 0-80,2-2-38,-6 0-77</inkml:trace>
  <inkml:trace contextRef="#ctx0" brushRef="#br0" timeOffset="20024.5255">20699 1165 384,'0'0'71,"0"0"-68,0 0-3,0 0-16,0 0-10,0 0 26,-17 100 20,10-63 0,1-2-11,3-3-2,0-4-6,3-4 1,0-4-2,0-7 3,0-2-3,0-5 3,0-2-3,0-2 0,0-2 6,0 0-4,0 0 11,0 0-2,3-9 17,5-7-13,2-7-13,0-1-2,2-5 2,0-1 0,-1-1 1,1-3-2,1 1 0,-2 3-1,0 3 1,-3 4 0,-4 8 0,1 4 3,-5 4-2,3 6 1,-3 1-3,1 0-6,4 6-7,2 19-16,1 12 20,2 5 9,0 3 2,1-3-2,0-2 0,3-8 0,0-4 3,-1-6-3,-1-5-2,-1-5 2,-1-5 0,-4-4 0,0-3 1,-5 0 4,3 0 30,0-1 58,3-12-35,-1-3-27,0-2 24,-1-2-33,1-1-7,1-3-12,1 0-3,1-5-1,5 0-13,0 0-42,2 3-26,1 5-9,-4 6-68,-4 3-119</inkml:trace>
  <inkml:trace contextRef="#ctx0" brushRef="#br0" timeOffset="20856.4727">22427 1233 242,'0'0'114,"0"0"-64,0 0-43,0 0-6,0 0-1,-105 35 0,80-8-4,1 4-2,6 3 3,1-3-2,7-1-2,4-1 7,3-5-7,3-3-3,0-3 8,13-3 2,7-1 6,1-5 7,4-3 1,2-5 6,1-1-4,2 0 4,0 0-1,-2-10 5,0-4-6,-3-4-10,-3-3 8,-4-1-9,-5-2 9,-4-2-10,-1 0-2,-5 1-2,-2-3-4,-1 3-7,0 1-27,-6 0-17,-12 4-17,-4 5-32,1 5-123</inkml:trace>
  <inkml:trace contextRef="#ctx0" brushRef="#br0" timeOffset="21560.4278">22813 1236 116,'0'0'165,"0"0"-122,0 0-43,0 0-10,0 0 10,-5 77 31,0-42 20,3 1-24,2-2-11,0-3-9,0-2 5,0-3-11,0-3 1,0-5-1,0-1-1,2-3 3,-1-3-1,2-1 5,-2-5-7,-1-2-15,0-3-38,2 0-16,1 0 20,3 0-2,4-9-75</inkml:trace>
  <inkml:trace contextRef="#ctx0" brushRef="#br0" timeOffset="21840.4082">22871 1323 68,'0'0'135,"0"0"-42,6-95-11,-2 70-1,1 7 4,0 4-47,3 6-18,0 3-20,2 2-7,5 3 4,0 0-2,1 9-2,-4 9 3,-1 5-4,-2-1 2,-6 2 2,-3-1 2,0-2-2,0-1 0,-6-2 2,-9-2-3,1-1-9,-5-3-14,0-1-13,1-4-13,-1-1-32,2-3-47</inkml:trace>
  <inkml:trace contextRef="#ctx0" brushRef="#br0" timeOffset="22324.47">23187 1266 11,'0'0'105,"0"0"-101,0 0 7,0 0 9,0 0 45,-1 94-12,-5-61 8,-1 0-29,1-3-6,1-3-7,-1-1-11,3-4-4,0-2-3,0-4 1,1-4 5,0 0-2,0-6-5,2-1-11,0-3-57,0-2-35,0 0-33</inkml:trace>
  <inkml:trace contextRef="#ctx0" brushRef="#br0" timeOffset="22561.4191">23196 1336 203,'0'0'108,"0"0"3,0 0-25,0 0-13,6-85-19,8 75-32,1 1-22,7 0-2,2 3-3,-1 1 1,0 2-8,1 1-18,-3 1-25,-2 1-18,-2 0-31,-7 0-25,-4 0-50</inkml:trace>
  <inkml:trace contextRef="#ctx0" brushRef="#br0" timeOffset="22785.4079">23226 1399 98,'0'0'14,"0"0"8,0 0 66,0 0-48,0 0-15,82 0-12,-65 0-8,-1 1-4,-5 5-2,0 2-16,-5 1-70,-4 1-41</inkml:trace>
  <inkml:trace contextRef="#ctx0" brushRef="#br0" timeOffset="22993.3913">23138 1628 53,'0'0'15,"0"0"37,0 0 12,0 0-25,101 0-7,-75-2-14,4-4-15,3 0-3,1-1-2,0-3-50,-1 1-96</inkml:trace>
  <inkml:trace contextRef="#ctx0" brushRef="#br0" timeOffset="23529.3589">23690 1268 13,'0'0'376,"0"0"-274,0 0-48,0 0-22,0 0-32,0 0-8,0 21-13,0 9 20,0 6 1,0-1 2,0-1-2,0-4 2,0-1-1,0-5-1,0-4 1,0-5-1,0-5-1,0-2-5,0-5-38,0-1-22,0-2-24,0 0-13,6 0 5,3-8-5</inkml:trace>
  <inkml:trace contextRef="#ctx0" brushRef="#br0" timeOffset="23955.1464">23744 1339 55,'0'0'108,"0"0"-9,0-95-17,0 63-18,9 6-23,3 4-16,0 8 17,1 6-26,2 3-16,3 5-4,0 0 2,1 0-4,-1 9 1,-2 8 4,-3 2-1,-3 2 2,-7 2-9,-3-1 2,-2 3-19,-23-1 5,-9-1-12,-8-2-11,-1-2-21,4-3-10,7-5 25,13-4 50,10-1 0,5 0-3,4 0-4,0 2-9,0 1 16,10 3 6,8 0 20,5 5 6,3-2 2,3 1-3,-1-1-7,0 0 6,1-1-13,-6-1-9,-1-2-3,-3-2-3,-3 0 3,1 0-3,-5-3-2,-4 0-7,-2-3-41,-1-2-61,0 1-52</inkml:trace>
  <inkml:trace contextRef="#ctx0" brushRef="#br0" timeOffset="24563.1047">24290 1283 44,'0'0'25,"0"0"-20,0 0 22,-12 84 38,-2-51-9,0 0-18,-1-1-5,0-5 12,3-4-13,1-7-14,3-1-11,0-4 6,2-2-4,3-3-7,0-2 6,1-2-8,2-2 5,0 0 3,0 0-2,0 0-3,0 0 14,0 0-8,0 0-1,0 0 1,0 0-9,0 0-10,0-5-5,0-1-29,0 4 3,0-1 16,0-1 20,0 3 5,0 1 3,0 0-2,0 0 1,0 0 6,0 0 7,0 0 1,0-2 3,0 1 8,0-2 9,0-3-21,2 0-11,-2 0-3,1 1 5,-1 4-4,0 0 4,0-1-5,0 2-1,0 0-14,0 0-24,0 0-18,0 0-23,0 0 9,0 0-28,2 0 0</inkml:trace>
  <inkml:trace contextRef="#ctx0" brushRef="#br0" timeOffset="25654.3514">24339 1215 281,'0'0'91,"0"0"-61,0 0-11,0 0-3,0 0-11,0 0-5,13-1-15,-5 15 8,1 11-3,0 3 10,-2 7-1,-1 1-1,2-1 2,2-1 1,-2-3 0,-1-3 6,-1-4-7,-1-1 4,-1-4-4,-1-2 3,-2-4 0,-1-2-1,0-4 4,0 0-6,0-3-17,0-2-42,0-2-61,0 0-95</inkml:trace>
  <inkml:trace contextRef="#ctx0" brushRef="#br0" timeOffset="25886.3377">24287 1485 82,'0'0'21,"0"0"18,0 0 6,0 0-1,0 0-20,100-20-18,-76 17-6,-3 1 0,-1-1-28,0-1-110</inkml:trace>
  <inkml:trace contextRef="#ctx0" brushRef="#br0" timeOffset="26214.3154">24666 1287 384,'0'0'33,"0"0"-33,0 0-2,0 0 2,0 0 0,100-1 4,-69 1-2,1 0-1,-3 0-1,3 0 0,-4 0 0,0 0-1,-2 0 0,-7 0-44,1 1-15,-4-1-22,-6 0-33</inkml:trace>
  <inkml:trace contextRef="#ctx0" brushRef="#br0" timeOffset="26486.2973">24842 1333 73,'0'0'36,"0"0"-15,0 0 17,-63 98 20,48-69-11,5 0-8,0-2-4,5-4-16,2 0-4,2-6-14,1-2 1,0 0-1,0-4 4,0-2-5,0-1 0,0-4-77,0-2-79</inkml:trace>
  <inkml:trace contextRef="#ctx0" brushRef="#br0" timeOffset="27113.7921">25234 1357 104,'0'0'135,"0"0"-67,0 0 2,0 0-11,0 0-26,0 0-3,-7-20-8,-2 20-21,-4 0-1,-3 14-2,-3 7-3,1 6 3,2 2-5,4 0 4,2-1 0,4-3-4,4-2 1,2-1 6,0-4 0,8-1 0,6-5-2,6-3 4,1-3-1,4-1 5,3-5 7,-1 0-8,-2 0-1,-3-5 4,-2-5-3,0-3 1,-5-2 11,-1-2 12,-1-5 3,-4-3-18,-1-4 1,-5-1-14,-3-2 4,0 2-5,0 2 1,-4 1-1,-6 6-15,2 2-42,2 11-27,1 4-41,0 4-96</inkml:trace>
  <inkml:trace contextRef="#ctx0" brushRef="#br0" timeOffset="27489.7713">25583 1343 104,'0'0'145,"0"0"-30,0 0-49,0 0-61,0 0-5,0 0-25,-3 47 25,-4-19 0,0 3 25,2-5-19,-1 0-2,1-1-1,0-3-1,0-1 1,1-2 0,-1 0 4,1-3-5,1-2 5,-2-4 0,2-2-7,0-2-38,2-3-39,1-2-64</inkml:trace>
  <inkml:trace contextRef="#ctx0" brushRef="#br0" timeOffset="27970.7028">25550 1393 154,'0'0'122,"0"0"-14,0 0-25,17-86-71,-2 65-2,1 0-6,7 2-4,-1 5-1,-2 2-2,-1 6 3,-4 4-1,-2 2-2,-2 0-8,0 3 3,-3 9 3,0 0-1,-5 4 0,-3 2 2,0 1 0,-2 4 2,-13-2-1,-7 0-1,-8-2-2,0-4 0,2-3-17,5-3 18,11-4 5,5-2-2,5-2 3,2 2-2,0 1-8,0 3-4,0 4 2,11 2 11,8 3 1,2 3 0,5 0 16,-1 2-15,-1-1 4,0-1-2,0-1-3,-1-1 4,1-3 2,0-4 0,-1 1 0,-1-4 0,-3-2-7,-4-5-63,-6 0-155</inkml:trace>
  <inkml:trace contextRef="#ctx0" brushRef="#br0" timeOffset="31520.1277">6925 2154 16,'0'0'87,"0"0"-64,0 0-10,0 0 16,0 0-4,0 0-1,33-10 10,-16 7-11,0 0-10,-2 0-5,2 0-5,-3 1 3,3-1-1,4 1-1,0-2-2,4 1 3,5 0-5,3-1 3,7-3-2,0-2 1,-1 4-2,-1-1 0,-3 1 0,2 0 0,-2 3 0,2-1 0,1 0 0,0 0 0,1-1 0,0 1-3,3 2-6,4-2 7,6-1 2,2-1-14,6 0-3,5-1-3,10 2 7,1-2 1,4-3 7,2-3-1,2 0 1,1 0-7,3 3 11,-2 0 1,-6 1 0,-4 4 0,-3-1 0,-3 3 0,-2 1 1,0 0-2,0 1-2,8 0-15,4 0 2,6 0 7,8-3 4,0 1 3,8 1 2,0-2-1,1 3 2,-3-2-1,-1 1 2,-1-1-2,-2 2 0,-1 0 0,7 0 4,-1 0-4,5 0 0,-3 0-5,0 0 6,-2 0-1,4-2 1,1 2 2,-3 0-3,-2 0 2,0 0-1,-5 0-1,1-1 1,0-1-1,2 2 0,-2-1 0,-6 1-1,-3-1 0,-5 1 2,-7 0-1,-3 0 3,-9 0-3,-1 0 0,1 0 1,-3 0-1,4 0 0,-4 1 0,1 0 0,1 1 0,0-2 0,4 0 6,4 1-6,1-1-6,1 0 6,0 0 0,-3 4 1,1-1 1,0-2-4,1 4 1,2-2 1,4-1 5,1 2-5,6-4-2,3 0 2,0 0 3,3 0-3,6 0 1,2 0-1,-2 0 0,0 0-1,1 0 1,-3 0 0,-1 0 0,-1 0 3,-4 3-3,-1 0 0,-1 3 0,-2-2-1,0 1 2,1 0-1,2-1 2,-1 0-2,3 2 0,-2-1-2,-2-1 2,-1 1 0,-1-4-1,-1 2-1,-4 1 4,-4-3-2,-1 2 0,-3-2 0,-1 1 0,-3 1-1,3-3 1,0 3 4,5 0-4,5-3 0,0 0-2,2 0 1,-1 0 1,4 0-1,4 0 1,3 0 0,-1-2 1,0-2-1,-1-1 3,-4 1-3,-4 1 0,-4 1-3,-1 2 3,4 0 5,1 0-5,1 0-5,1 0 5,1 0 0,3 0 1,2 0 1,-2 0-2,-2 0 1,-2 0 7,-4 0 0,-1 0 7,-2-3-14,-3 2-1,2-1 1,1 1 3,1 1-2,0 0-2,-2 0 0,-4-2 0,-2 2 0,0 0 0,0 0 1,0 0 5,0 0-2,-3 0-3,1 0 2,-4 0-3,-2 0 0,4 0 0,-2 0 0,5 0 3,1 0 2,5 0 4,5 3-1,-1-1-3,2-2 5,-4 1-4,1-1 0,4 2 1,0 1 2,2 0-6,1 1-3,-1 1 8,2 1-2,-1-1 1,0-1-5,-2 2-2,0-3 1,5 2 3,-1-1 1,4-1 3,0-2-4,-1-1 10,1 0-8,-2 0 3,-1 0-8,-1 0 1,-3 0-2,-1 0 4,-1 0-2,-1 0-1,2 0-2,1 0 2,1 0-2,0 0 3,1 0-2,-2 0 0,0 0 6,1 0 13,1 0-9,-1 0-4,-4-1-2,1 1-1,0 0 2,-6 0-1,-4 0-2,-1 0 2,-1 0 3,1 0-5,3-1 6,-1-2-7,0 1 2,0 1-3,-1-4 0,1 0 0,0 0 0,-4 0 0,-3-1 2,-2 1-2,-5 2 0,0 2 3,-1 1-2,-2 0-1,-1 0 0,-2 0 0,-1 0 0,-1 0-1,-2 0 1,5 0 4,-2 0-4,-3 0-1,-1 0 1,-6 0-1,-6-1 1,-8-2-1,-7-1 2,-9 3-5,-5-1-5,-7 1-57,0-1-36,-10-1-65</inkml:trace>
  <inkml:trace contextRef="#ctx0" brushRef="#br0" timeOffset="39603.212">5614 3204 103,'0'0'168,"0"0"-95,0 0 2,0 0 7,0 0-28,0 0-23,0 0 5,-15-17-12,15 17-8,0 0-13,0 0-2,0 0-1,0 0-4,4 0-13,20 0 1,15 0 16,18 0 1,11 0-1,11-8 4,-1-1-4,2 0 0,-9 0 0,-13 2 1,-10 2-1,-11 2 0,-13 3-5,-9 0 3,-11 0-18,-4 0-8,0 0-24,0 2-37,0 7 0,-12 1-51</inkml:trace>
  <inkml:trace contextRef="#ctx0" brushRef="#br0" timeOffset="45030.2005">6931 2844 239,'0'0'70,"0"0"-33,0 0 14,0 0 0,0 0-20,0 0-22,0 0-9,27-16-2,-6 14-3,-2-1 5,5 1 0,3 1 1,1-1-2,4 2 0,-1 0-21,-3 0-33,-4 0-35,-4 0-48,-9 0-37</inkml:trace>
  <inkml:trace contextRef="#ctx0" brushRef="#br0" timeOffset="45328.3815">7074 2854 86,'0'0'64,"0"0"-61,0 0-1,0 0 66,0 0-31,-4 97 8,1-70-30,3-3 10,0 2 6,0-1 13,0 0-25,0 0-11,0-4-7,0 0 0,0-1 0,0-1 3,0-1-4,0-3-6,0-1-26,0-1-56,-3-3-62</inkml:trace>
  <inkml:trace contextRef="#ctx0" brushRef="#br0" timeOffset="45536.3676">7000 3289 86,'0'0'196,"0"0"-171,0 0-17,0 0 10,0 0-2,0 0 0,55 0-6,-31-3-8,3-1 0,-1 1 1,-1-2-3,-2 2-12,-3 2-31,-5 1-27,-2 0-64</inkml:trace>
  <inkml:trace contextRef="#ctx0" brushRef="#br0" timeOffset="46072.3347">7580 3032 160,'0'0'117,"0"0"-57,0 0-20,0 0 18,0 0-4,0 0-29,-59-42-3,43 42-16,0 0-4,-2 0-4,5 0 0,1 6-6,3 3-8,5 3-4,2 2-10,2 0-4,0 3-4,5-2 23,12 3 6,4 0 4,-1-1-1,2-2 6,-1 0 0,-3-2 0,-2 0 0,-5-2 0,-4-1 0,-1-2 0,-5-1 0,-1 2 0,0-2 1,0 4-1,-8 1 0,-7-1 9,-6 3-9,3-3-13,-6-2-19,5-3-45,-1-2-50</inkml:trace>
  <inkml:trace contextRef="#ctx0" brushRef="#br0" timeOffset="48050.3978">8811 2721 84,'0'0'153,"0"0"-104,0 0-10,0 0-1,0 0-6,0 0-29,0-4-3,0 4-13,0 14-1,0 5 14,0 4 1,0 3 4,0 2-1,-3 3-3,3 3-1,0 0 1,0 2 4,0 2-5,0-4 1,12-5 0,-2 0-2,2-4-3,3-2 3,0-2 2,1-3 1,1-3 0,1-7 0,0-3-1,3-5 7,2 0-5,-1-5 4,1-11 0,0-4 0,-1 2-3,-4-3 0,1-2-3,-2 0 0,-4-3 0,-1-1 1,-2-4 6,-2-2-4,-5-3-3,0 2 5,0 0-3,-3 2 0,0 7 14,0 3-2,0 4 12,0 5-7,0 6 7,0 3 6,-3 4-6,3 0-6,-3 0-21,3 0-8,0 8-13,-3 19 10,3 9 11,0 7 1,0 1 0,0-2-1,0-2 2,0-4-4,0-4 2,0-6-1,0-3 0,0-3 0,3-3 0,0-3 2,2-6-1,-4-3 1,1-2-1,-1-3 0,-1 0 0,2 0 1,-2 0 3,3-6 2,4-11-6,3-4-11,1 0-4,4 0 2,0 3-6,-1 1 6,2 4 6,0 1 3,-4 3 1,1 1 0,-4 5 2,3 3-5,1 0 3,3 0-6,1 8-3,-3 8 6,5 2 4,-4 0 1,0 1 1,0-1 0,0-5-3,-2 1 1,-1-5 0,0-2 0,-1-2 4,-1-4-4,-1-1 4,2 0 0,2 0 5,-1-9 1,4-6 2,-4-3-4,1 0 2,-5 0 1,-2-2-9,-3 4 4,-3 2-1,0 4-3,0 4 6,-6 3 4,1 3 2,-1 0 6,-2 0-18,0 12-5,-1 8-3,3 1 7,2 0-5,4 1 4,0-4-4,0 0 5,4-3 0,7-6 1,2-1 0,2-3-2,6-5-9,3 0-31,1 0-31,-1-16-72</inkml:trace>
  <inkml:trace contextRef="#ctx0" brushRef="#br0" timeOffset="48566.1954">8660 2958 195,'0'0'139,"0"0"-118,0 0-11,0 0-1,0 0 24,106-28 13,-70 21-25,4 3-15,-1 0-1,3-1-5,-2 2 1,1 1-1,-1 2 0,-5 0-54,0 0-70,-2-3-81</inkml:trace>
  <inkml:trace contextRef="#ctx0" brushRef="#br0" timeOffset="50206.0899">10940 2848 4,'0'0'69,"0"0"-48,0 0 21,0 0 6,0 0 0,0 0-12,51-22-17,-45 22-17,1 0 1,3 4-6,-2 11 2,1 2 1,3 1 6,-5 2 0,2-1-4,-1-1 3,-1 0-1,-2-3-4,-2-2 2,0 0-1,-3-4 3,0 0-4,0-3 0,0 0 1,0-3 4,0-1-3,0-1-2,0-1 4,0 0 8,0 0-8,0 0 24,6-9 17,0-4-40,4-5-2,2-5-3,3-2 0,0 3 0,1 1 2,-1 4-2,1 5 0,-2 3-3,0 5 0,-1 1 3,-3 3 0,-2 0-8,4 6 1,-2 11 2,-2-1 5,2 2 3,-7 0-3,0-1-3,0-1 1,-3-1 2,0-1 0,0-4 1,0 1 0,0-2-1,-3-3 0,3-3 4,-3-1-1,3-1 1,0-1 6,0 0-2,0 0 7,0-4 12,0-10-8,6-4-19,5-2 0,2-1 2,-3 0-1,4 6 1,-2 0-2,-2 6-3,2 1 3,-1 2-1,-2 6-2,2 0 1,0 0-5,-2 3 4,6 5 0,-6 2-1,4 3 0,-4-1 4,-1 2 0,1 0 0,-2 0 1,-1-4-1,0 1 3,0-2-3,-3 0 0,4-3 0,-2 0 0,-1-3-32,2 0-27,2-3-23,0 0-50</inkml:trace>
  <inkml:trace contextRef="#ctx0" brushRef="#br0" timeOffset="50878.0505">11762 2860 101,'0'0'72,"0"0"-42,0 0-19,0 0-9,0 0-2,0 0-35,0-6-59,0 6 52,0 0 42,0 0-1,0 0 2,0 0 47,0 0 21,0 0-14,0 0-21,0 0 8,0 0-15,0 0-4,0 0 3,0 0-6,0 0-14,0 0-6,0 0 0,0 0 0,0 0-3,0 0 0,0 0 3,0 0 1,5 0 1,-1 0 0,-1 0 8,0 0 2,1 0-2,-2 0-1,-1 0-3,2 0-4,0 0-2,2-1 2,-2 1-2,0-2 0,-2 1 1,-1 1 0,0 0 0,0 0-1,0 0 15,0 0 1,0 0-3,0 0-12,0 0 0,0 0-1,0 0 0,0 0 0,0 0 1,0 0 2,0 0-1,0 0-1,0 0-1,0 0-9,0 0-43,0 0-35,-4 4 28,-5 2-42,3-1-58</inkml:trace>
  <inkml:trace contextRef="#ctx0" brushRef="#br0" timeOffset="51422.0228">11768 2876 51,'0'0'112,"0"0"-59,0 0-34,0 0-16,0 0 7,0 0-2,0 0 16,49 1 2,-35-1-9,2 0-6,-1 0 5,1 0 24,-2 0-21,1 0-6,-2 0 11,-2-3-14,-1-2-1,-4 2-6,-3-1 4,0-2 9,0 0-5,0-2-4,-3 3-1,0-5 1,0 3 0,0-3-7,-6 3-2,-8 1-26,-8 1-28,-2 4-9,-7 1 2,-2 0 6,3 3-1,2 10 30,8 4 19,4 4 8,6 5 2,1 0 4,4 0 32,5 0 3,0-3-11,0-3-10,0-6-11,2 0 0,8-2 2,1-2-5,-1-2 4,5-5 3,5-1-1,5-2 4,8 0-1,0-2-11,-2-9-3,-1 0-35,-5-2-87,-3-2-95</inkml:trace>
  <inkml:trace contextRef="#ctx0" brushRef="#br0" timeOffset="52811.4549">12210 2820 101,'0'0'87,"0"0"-65,0 0 24,0 0 11,0 0-8,0 0-4,-17-20-35,8 20-10,-4 3-1,-2 11-5,-3 4 5,3 1-2,0 4 1,2-2 2,1-3-2,7 0 2,1-4-5,4-2-8,0-2 11,0 1-3,1-4-9,7-1 4,5 0 3,-1-4 4,1-2-3,3 0-3,1 0-10,1-3 10,0-8 7,-1 1-10,-1-4 2,-1-1 4,-2-1 4,-4 1 2,-1-2 0,-1 3 0,-2 3 1,-4 0 0,1 2 11,-2 4 27,0 1 3,0 2-9,0 2 4,0 0 17,0 0-45,0 0-9,0 5-30,0 8 26,0 5 4,0-1 0,0-3 0,4 2 0,4-5-1,-1-1-1,3-2-1,1-4 2,2-1 1,2-3-1,6 0-4,-1 0-7,4 0-21,-4-12-6,0 0 13,-1-2 0,-3 0 24,1-3-3,-1 2 10,-4 4-2,-4 2 14,-1 3 23,-2 5-8,-4 1-3,2 0-22,2 0-7,-1 0-6,4 6 0,-1 6 3,-1 3 2,-3 1 1,2 0 0,-4 0 0,-1-4 0,0 0 1,0-5 1,0 0 0,0-6 0,0 1 2,0-2-4,0 0 6,0 0 1,0 0 6,3 0 0,2-13-4,3-1-6,1-3-2,2 1-2,2 1-1,1 5-3,-1 3-1,-1 4 1,-1 3-3,2 0 4,-1 0-4,4 0 7,-2 7 1,2 3-1,-4-2-2,-1 5 3,-1-3-1,-4 1 1,0-1 0,-2-1 0,-1 2-2,-1-2-20,4 0-52,-3-3-53</inkml:trace>
  <inkml:trace contextRef="#ctx0" brushRef="#br0" timeOffset="54604.2072">13731 2821 74,'0'0'87,"0"0"-42,0 0-16,0 0 6,0 0-24,0 0 7,-37-4-8,24 10-6,-1 6-4,-1 4 0,3 1 0,3 4-1,4 0-2,2-1 3,3-2 0,0-4 0,0 0-3,0-3 3,8-4-5,6-1 3,2-3 2,2-1 8,3-2-2,4 0 2,-2 0-3,2-8-5,1-4 0,-3-1-21,-6-2 9,-2 1-1,-8-1 9,-5 2 7,-2-2-3,0 1 0,0 0 0,-9 4 2,-3-1-2,0 4 6,1 1-1,1 3 3,1 3-4,3 0 15,1 0-11,2 0-7,0 0-2,1 0-5,2 2-4,0 3 7,0 0-7,0-1 7,0 1-2,8-2 5,0-2 4,4-1-1,4 0 5,4 0 9,1 0-4,3-6-12,1-4 4,0-1-5,-2-1 2,-1-2 0,-4-1 2,-6 4 1,-6-3 2,-3 2 2,-3 2-2,0-3-3,0 2 7,-11 0-6,-1 0 1,-5 2 2,3 2 0,1-1-8,4 4 10,3 2 3,3 1 7,3 1 2,0 0-21,0 0-1,0 0-11,0 0-11,0 0 11,3 0 2,6 0 9,3 1 1,6 3 1,1 3-2,2-3 1,3 4 1,-2-1-2,-2 4 1,-1 3-1,-1 2 2,-5 4-4,-1 1 1,-3 1-5,-6 3 6,0 0 0,-1 1 1,-2-4 1,1-2-4,4-2 2,2-5 0,6-3 0,1-3 2,5-3-2,6-4 1,4 0 1,4 0-2,1 0-9,3-11-54,-7 0-79</inkml:trace>
  <inkml:trace contextRef="#ctx0" brushRef="#br0" timeOffset="55778.2162">15192 2513 34,'0'0'82,"0"0"-67,0 0 7,0 0 45,0 0 21,0 0-21,0 0-14,5-24-28,-5 24-25,0 7-19,0 17 5,0 9 14,0 5 6,0 4 1,-5-2-5,1 1 9,-1-3-10,0-2-1,2-4 2,0-5-2,2-2 0,-1-2 1,0-3 2,0-5-2,1-2-1,-2-2 0,1-4 0,1-3 0,1-4 0,0 0-12,0 0-21,0 0 0,0 0-6,0-1-16,3-15-109</inkml:trace>
  <inkml:trace contextRef="#ctx0" brushRef="#br0" timeOffset="56194.184">15262 2514 22,'0'0'115,"0"0"-35,0 0-26,0 0 27,0 0-19,0 0-33,6-25-19,-5 25-4,3 0-6,3 1-13,2 16 3,3 8 7,0 7 3,-2 2 1,-1 4 1,-1-2-2,2 0 4,0-2-1,-2-6-1,1-2 0,0-5-2,-2-1 1,-1-6-1,0 0 2,-1-2 2,-2-3-4,0-3 4,0-1-4,-2-2-25,1-1-31,-1 0-21,1-2-53,-2 0-40</inkml:trace>
  <inkml:trace contextRef="#ctx0" brushRef="#br0" timeOffset="56435.4411">15269 2792 48,'0'0'137,"0"0"-108,0 0-24,0 0 27,0 0-14,0 0-7,66-24-2,-47 22-9,-2 0 5,-1 2-5,-2 0-13,-2 0-48,-2 0-102</inkml:trace>
  <inkml:trace contextRef="#ctx0" brushRef="#br0" timeOffset="58202.2048">15614 2721 64,'0'0'22,"0"0"-22,0 0-1,0 0 1,0 0 21,0 0 32,24 79-5,-16-59-13,2-1-21,-1 1 15,1-2-16,1-1 14,2-3-8,2 1-5,3-2-7,-1-5-3,0 0-4,-1-3 5,-3-2-2,-1-2 1,-1-1-1,-3 0 1,0 0-1,-4 0 0,1-12-3,-1-3-3,-3-1 1,1-4-11,-1-1 2,-1 0 2,0 2-13,0-1 14,0 3 8,0 2 0,0 0-2,0 5 2,0 0 1,0 5 4,0 2 10,0 3-1,0-2-3,0 2-11,6 0-4,6 0-2,6 0 6,3 0-2,6-1 2,7 1 1,2-2 0,0 0-1,1 1 0,-2-2 3,-3 1-3,0-1 0,-4 1 0,-4 2 0,-5-2 1,-4 1-1,-6-1 0,0-1 0,-5 3 0,-2-2 1,0 1 3,-2 1 1,0 0 10,0 0 23,0-2-18,-10 2-20,-6 0-1,-3 0-4,-2 6 0,-4 11 2,1 1 0,4 3 0,2-2-7,8 1 0,1-2 0,6-3 0,3-2 2,0-3 1,0 1-5,0-4-6,10-3 13,2 0 1,4-4 3,3 0 1,3 0 1,-2 0-1,-1-8 0,-3-1 0,-2-2-2,-4-1 1,2-1 1,-6-2 2,0-2 21,-1-1-16,-2 0 25,1 5-13,-1 2 7,-3 4 4,1 4 1,-1 3-7,2 0-24,1 0-9,0 19-20,3 8 24,0 6 4,-3 7 1,-3 2 0,0-1 2,0 0 7,0-2 7,0-3-2,-12 2-13,0-3 4,-4-4 4,-1-2-4,1-7-5,2-3 4,4-9-1,4-7 3,3-3 2,0 0 23,1-4-16,2-11 0,0-3-14,0-3-2,19-7-1,7 1-2,7-3-7,4 0-9,2 3-14,-2 6-27,-2 3-45,-5 3-41,-5 4-62</inkml:trace>
  <inkml:trace contextRef="#ctx0" brushRef="#br0" timeOffset="61191.1911">17373 2693 211,'0'0'77,"0"0"-58,0 0-15,0 0-4,0 0-3,0 0-11,0 0 14,11 39 0,-6-16 11,0 1 8,1 2-7,3-3-2,3 0 2,0-3-2,3-4-2,-2-1-5,1-5-1,2-3 2,-1-3 0,0-2 1,-3-2 1,1 0 1,-1 0 3,-3-10-1,1-5-3,-2-2-2,-3-1 2,-1 0-3,-2-1-3,-2 0-3,0 1-13,0 0-6,0 3 3,0 2 9,0 3 1,0 4 9,0 2 6,0 3-3,0 1-3,0-2 2,1 1-4,12-1 2,4 0-6,5 2 6,4 0 0,0 0 0,1 0-1,1 0 1,-2 0 4,1 0-4,-2 0 2,-1 0-2,-3 0-2,-3 0 2,1 0 0,-2 0 3,-3 0-3,-3 0 0,-3-1 0,-3-1 0,-3 2 0,-2 0 3,0 0-2,0-1 18,0 1 15,0-2-1,0 2-9,0 0-13,-9 0-11,-1 0-17,-4 0 4,-4 0 4,-1 11 2,-1 1 0,1 3 0,4 0-5,0 2 4,5 1-6,1 0 2,5 0 8,2 0 1,2-3-5,0-2 4,0-2-3,0-2-1,3-3 8,7 0 0,1-3 0,-1-3 2,4 0 2,-1 0 5,0 0-7,-2-4-1,-2-6 2,0 0 6,-2-2 1,-1-3-7,0 0 3,0-3-5,1 0 3,1 0-2,-3 4-2,-1 3 0,-2 6 1,-2 2 5,0 3-3,0 0-3,0 0-5,0 0-7,0 5-7,0 9 14,0 0 5,3 0 0,5 2-1,0-4 0,1 0 0,3-3 0,-3-3 1,0 0 0,0-3 0,1-3 0,1 0 4,5 0 7,-1 0 13,6 0-9,-2-9-7,-1-2 5,3-2 0,-5-5-7,4-2 4,-4-2-4,2-4-5,-4-1 3,0-2-4,-1-1 0,-2 0 4,-3 2-3,-5 0 3,-2 4-2,-1 2 3,0-1-1,0 5-1,-1 0-1,-5 3 3,0 5 9,0-1-3,2 5 0,0 5-7,1-1-4,2 2-4,-2 0 2,-2 0-14,-2 12-8,-5 11 15,2 8 4,-2 7 1,0 2-3,1 1 6,3-2 0,0-4 0,6-5-3,2-3 4,0-2-6,0-2 5,5-5 0,5-1 1,2-4-2,0 0 2,2-5-3,-1-3 1,2 0-1,-3-4 2,1-1 1,-1 0-1,-3 0 0,3 0 1,-3 0 1,3-6 1,1-5-2,1-4 2,2-2-2,-4-4 1,3-1-1,-6 0-7,-3 4 6,-3 4 1,-3 5 3,0 6 27,0 0-15,0 3-10,0 0-5,0 0-6,0 0-7,0 5-17,0 11 14,0 4 10,0 1 6,0-2-1,0 1 1,0-2 1,2-3-1,4-3 0,2-3-1,1-1 0,1-4-7,1-3 8,3-1 2,0 0-1,3 0 4,-1-1-4,-2-8 5,2-3-6,-5 1 0,1-2 0,-2-1 1,-2-1-1,1 0-12,-3 0-6,1 2-11,-4 2 20,-2 3 0,-1 4 9,0 4-14,0 0 5,0 0-13,0 0-26,0 9 8,0 7 30,0 4 1,0-2 9,0 0 0,0-1 0,0-4 2,2-1 3,4-2 0,0-3 0,3-1-4,1-3 4,-1-1 14,3-1 8,2-1 12,-2 0-3,7 0-22,0 0-6,2 0 19,0-8-22,0-2-3,-3-1 1,0-4-2,-2-1 6,1-5-6,-5 1-2,-1-3-1,-6 2-5,-4 2 4,-1 1-4,0 3 5,0 3-10,-7 3-5,-5 4 11,0 5-8,-1 0-4,-2 0 5,-1 14 9,0 8-6,2 4 5,5 1 3,1 0 2,5-1 0,3-1 2,0-2 11,0-4-7,5-2 2,8-2 5,6-5 9,2-2 1,3-5 11,5-3-1,4 0-6,5 0-18,-1-6-7,-1-1-4,-7-2-25,-7-2-32,-12 0-91,-8 0-117</inkml:trace>
  <inkml:trace contextRef="#ctx0" brushRef="#br0" timeOffset="66006.0467">19759 2678 26,'0'0'144,"0"0"-96,0 0 9,0 0-9,0 0 11,0 0-18,0 0-16,-4-6-25,-1 6-1,-4 3-7,-2 9 8,-2 5-2,1 3-2,-1 1 0,4 2-4,0 3 7,3-3 1,0-2 0,6-1-5,0-4-2,0-1-1,3-3 3,7-1 5,7-4 6,4-3 0,2-2 8,3-2 2,-2 0-1,1-2-6,0-9 2,-2-1-5,-5-5-3,0-1-3,-5-2-1,0-1-5,-5-1-6,-3 1-1,-5 0-6,0 0 12,0 1-8,0 2 9,-8 3 4,-3 2 2,1 5 1,1 2 5,3 1 8,1 3-8,4 1 6,-1 1-12,1 0 0,1 0-7,-3 4-4,2 7 3,1 1-1,0-1 8,0-1-2,1-1 1,11-3-2,2 1 6,5-6-2,3-1 5,1 0 3,2 0-3,-1 0-4,0-6 0,-3-5-1,1-1 1,-3-1-1,-2-1 0,-1-2 2,-2-3 5,-3-1-7,0-1 0,-3-2 0,-4 0 8,2 2-7,-6 0-1,0 5 2,0-1 8,0 4 8,0 0 8,0 5-5,-4 0-5,2 3-5,1 2-1,-1 2-5,1 1 6,1 0 3,0 0-14,-2 0 0,1 0-6,-4 9-8,-1 15 1,-2 11 12,-2 7 2,0 6-2,1 0 1,0 3-1,6-1 1,3-1 7,0 0-6,0-3 5,0-2-5,6-5 0,1-4 0,-2-7 1,-1-4-2,-2-3 0,-1-5 2,-1-4 0,0-6 1,0-2 3,0-4-2,0 0-2,-1 0-1,-8 0 4,-3-4-5,1-5-5,4-2 3,1-3 0,2 4-3,2-4 5,2-1 2,0-1 1,13-6-3,9 3-11,4-1 3,3 4-8,-3 6-9,0-1-21,-4 5-17,-2 0-40,-4-2-122</inkml:trace>
  <inkml:trace contextRef="#ctx0" brushRef="#br0" timeOffset="67662.216">21181 2698 44,'0'0'59,"0"0"-25,0 0-14,0 0-17,0 0-1,0 0 2,-93-9-2,78 18 12,3 4-10,-2 0-4,1 2 15,4-2 7,1 1 3,5-2-6,1-1-19,2 2 1,0-3 1,0-1 5,3 0-5,7-1 1,1-4 1,5 1-2,2-4 9,3-1-3,3 0-3,-3 0 3,-2 0-8,-2-1 4,-1-7-2,-4-1 3,0-1-4,-3-1 3,-4-1 5,-2 1 17,-2 3 10,-1-2-8,0 5 12,0 2 3,0 1 1,0 1-23,0 1-11,0 0-10,0 0-5,0 0-17,0 4 4,2 8 15,2 0 3,-1-1-3,3-2 2,0-2-4,0-2 5,4-1 0,-2-1-5,2-1 1,5-2-2,-2 0-2,4 0-5,1 0-25,0 0 18,1-6 4,0-4 6,-1 2 9,-3 0 0,-4 2 2,-4 3 0,-4 3-1,-1 0 1,-1 0-1,2 0-11,2 9 7,-1 4-8,1 3 12,-1-1 0,-1-3 0,-3-2 0,0-2 0,0-4 0,0 0 8,0-3 1,0 1 0,0-2 3,0 0-1,0 0-1,1 0 8,4 0-11,1 0 12,0-10 19,4 0-35,-2-1 1,1 4-3,-2-1 1,5 3-1,-4 1-1,-2 3-3,0 1 2,-3 0-5,4 0-2,-1 0 4,-2 4 2,3 4 2,-3 1 2,5 3 2,-2-2-4,2 3 0,0-3-45,2-1-56,-2-2-48</inkml:trace>
  <inkml:trace contextRef="#ctx0" brushRef="#br0" timeOffset="70564.2164">22417 2692 61,'0'0'87,"0"0"-30,0 0-2,0 0 2,0 0-34,0 0-23,-22-6 0,13 10-1,-2 10-5,0 3 4,-1 2-3,0 1 4,3-1-1,3-1-1,3 2 3,0-4 3,3 1-1,0-5-1,0 0 1,3 0 12,11-3-9,5-3 5,5-3 5,4-3 2,-1 0-11,1 0 5,1-2-10,-6-8-1,1-3-11,-7-3 2,-2-2 9,-6 1 2,-6 1-2,-2-4 0,-1 4-2,0-2-9,0 0 4,-10 4 3,-3 4 1,-1 1 3,0 3 0,0 1 3,1 2-3,2 2 1,3 1 1,2 0 6,2 0-8,-1 0-1,2 1-8,-1 9 6,4-2-1,0 3-5,0-4 6,7 1 3,4-2 5,5-3-5,0-2 0,5-1 6,2 0 4,2 0-9,-1 0 0,-2 0 4,-1-5-1,-1-5-4,-4 2 6,-1-3-4,-2-3 1,-2-1-1,-2 0 4,0-3 2,0 1 2,-3-1 7,0 2-13,-2-1 7,-1 4 20,-3-1-1,0 4-13,0 1 11,0 3-10,0 3-2,0 1-3,0 1 2,0 1-13,0 0-2,0 0-5,0 1-9,0 16-12,0 9 26,-3 3-1,-3 4 1,2 4 0,-2 0-4,-1 3 2,2 0 2,0-1 1,1 2 11,-1-4-5,4 0-1,-1-4-4,1-5 1,-1 1 2,1-5-1,-1-1-4,1-3 2,-1-3 0,-2-2-2,3-3 3,-1-5-3,1-3 2,1-3-1,0-1 1,0 0 3,0 0 3,0 0 0,0 0 6,0-5-5,4-11-9,9-5-3,1-3-10,1-2 5,-3-2 2,2-1 5,-3-1-6,1 1 6,1 0 1,-4 0 1,0 2-1,2 1 1,-4 5 2,1 5-2,-2 2-1,1 6 0,-1 4-1,0 1-3,0 3 4,2 0-10,0 0 2,1 0-3,0 7 6,3 4 4,-6 0 0,2 0 0,-5 2-3,-2 0 3,-1 1 1,0 1-10,0-1-24,-7-3-17,-9 2-10,-1-5 1,-2 0 8,0-2 4,3-2 12,4-2 25,5 0 11,2-2 3,5 0 3,0 0 18,0 0 7,0 0-26,0 0-5,12 0-2,2 0 1,0 0 1,3 0 0,-1 0 0,2 0 0,5 0 1,0-4 0,4 1 1,2-2 13,0-1 5,0-2-1,-4 1-12,1-1-1,-7-2 4,-2-1 14,-4-1-7,-3-2-3,-2 0 4,-2 0 2,-5-3-12,-1 1 1,0 1-3,0-1-6,0 6 0,0 2 0,0 4-1,0 2-2,0 2-5,0 0 8,-1 0-15,-4 0-4,1 11-4,1 5 16,0 4 2,3-1 5,0 1-3,0-4 0,0 0 3,0-4 0,6-3-3,4 0 2,-2-3 1,-1-2 0,2-2 5,3-2 5,0 0 13,4 0 2,-1 0-5,2-7-9,-1-9-4,0-2-1,0-3-4,-2 0 1,-3-1 2,0 1-5,-6 1-2,-2-1-18,-3 3-1,0 1-5,0 5 20,-4 2-1,-5 2-6,1 2 4,4 3 7,-1 2 2,5 1 0,-1 0-1,1 0-4,0 0-8,0 0-20,0 0 8,0 4 18,9 3 7,3 1 1,3-2 1,0 0 3,4 0 6,0 0-2,-1 0 9,3 2-5,-4 2-12,-1 0-1,-4 3-1,0 0 1,-5 3 0,-2-1-2,-2 1 2,-3 2 0,0-2 4,1 1 0,1-4 2,-1-2-1,3-1-1,0-3-2,-1-1 2,1-1 2,2-1-6,5-1 7,2-2-7,1 1 0,5-2-15,3 0-48,-2 0-29,0-9-155</inkml:trace>
  <inkml:trace contextRef="#ctx0" brushRef="#br0" timeOffset="71673.9661">23954 2786 214,'0'0'91,"0"0"-50,0 0-11,0 0 2,0 0 23,0 0-23,0 0-26,-43-10-6,28 12-1,-1 9-1,-1 6-1,2 1-4,3 0 2,2-1 4,4-2-6,3-2 2,3-2-6,0-1 1,0-2 6,0-2 4,3-2 1,6 0 0,3-3 1,3-1 3,3 0 4,5 0 6,0-5-15,-1-8-6,2-3 3,-5-2-8,-3-1 7,-3 4 3,-7 2 1,-2 2 0,-4 4 1,0 3 12,0 1 22,0 3-3,0 0-5,0 0-27,0 0-9,0 10-21,0 6 24,0 1 6,6-1 0,3-1 0,-1-1-2,-1-4 0,4-2 1,0-3-1,2-2 2,3-3 2,-1 0 0,4 0 3,-1-2-2,3-7 0,-2-4-1,-1-3 1,-1-2 4,-1 0 2,-1-4 8,-4-2-5,2-2 6,-4-4-17,-3 1 5,-2-2 1,-4 0 4,0 3 9,0 2-1,0 4 3,0 4 12,0 4-13,0 8-14,0 3-7,0 2 0,0 1 0,0 0-8,0 0-1,0 4-12,-1 17-15,-1 11 21,-1 4 14,0 5-1,0-1 4,2-1-4,1-2 2,0-4-2,0-2-1,0-5 3,6-2 3,4-4-3,4-7 0,-1-1 0,3-6-2,3-1-3,4-5 1,4 0-39,3 0-36,0-14-70,-5-5-167</inkml:trace>
  <inkml:trace contextRef="#ctx0" brushRef="#br0" timeOffset="72068.7861">24033 2703 135,'0'0'77,"0"0"-76,0 0 3,0 0 21,0 0 1,106-5 33,-81 3-11,1 0-31,-1 1-7,1 1-5,-3-1 2,3-1 0,-1 1-6,-4 1-1,0-2-2,-6 2-29,-3 0-53,-3 0-27,-5 0-39</inkml:trace>
  <inkml:trace contextRef="#ctx0" brushRef="#br0" timeOffset="73632.2064">24657 2767 86,'0'0'207,"0"0"-128,0 0-32,0 0-18,0 0-25,0 0-4,-39 14-3,29 2-3,-2 2 4,1 4-5,5-1 0,0 0 3,2 0 4,2-2-2,1-1 4,1 0-2,0-3 0,0-4 0,4-2 1,5-2 1,0-2 4,5-2-4,2-3 6,3 0-3,4 0-5,-2-2-2,3-9-30,-5-3-3,-1-3 17,-5-1 4,-5-2-2,-4 1 10,-4 1-1,0 0 7,-4 1 3,-7 4-3,-2 1 0,1 4 4,3 2-4,2 1 7,5 4 22,1 1 1,1 0-30,0 0-12,0 0-11,0 3 1,0 5 21,4-1 1,5-1 1,0 1 0,0-6-1,3 0 0,1-1 0,4 0 5,1 0-4,2 0-1,0 0 0,-4-7-1,1-2 1,-4-2 0,-2 2 7,-4 0-2,-4-1 22,-3-1-5,0-2 10,0-2-22,0-1-6,0 1-2,-5 4 9,0 0-5,0 2 3,4 4-3,-1 2 0,2 1-6,0 2 0,0 0-3,0 0 1,0 0-6,0 0-3,0 0 1,0 0-1,0 0 3,0 0-4,8 0 12,3 8 1,0 0-1,4 2 1,-3 2-2,1 3 1,1 4 0,-2-1-1,-2 3 1,-1 1-2,-4-2-2,-2-2 4,-2-2 14,-1 1-2,2-2-11,1-2 10,0 0-9,2-5 8,1 0-10,-1-1 4,2 0-4,2-3 3,2-1-2,-1-1 1,3-2 2,-1 0-4,2 0-9,1 0-52,-3-9-60,-2-2-114</inkml:trace>
  <inkml:trace contextRef="#ctx0" brushRef="#br0" timeOffset="74280.2221">24332 2704 74,'0'0'61,"0"0"-26,0 0-23,0 0 12,0 0 2,0 0-14,52-1 6,-25 1 3,-2 0-3,2 0-11,-3 0 5,-3 0-7,-5 0-3,-3 0-2,0 0-2,-6 0-25,-1 0-68,-3 0-52</inkml:trace>
  <inkml:trace contextRef="#ctx0" brushRef="#br0" timeOffset="79192.6015">25886 2817 126,'0'0'50,"0"0"-19,0 0 24,0 0 4,0 0-25,0 0-15,0 0-5,0-7-1,0 7 7,0 0-6,0 0-14,0 5-18,0 10 8,-6 5 10,2 2 2,2 0-1,1-1-1,1-3 0,0-2-1,0-3 0,4 1 1,8-3-6,-1-2 6,1-5 0,1-4 1,1 0 3,3 0-4,0 0-4,4-7-9,-4-5-2,-1-2 11,-6 1 4,-1-2 3,-3 1 2,-5-1 3,2 2 1,-1 2-3,-2 5 6,1 2-7,-1 2-5,0 2-2,0 0-8,0 0-8,2 13-2,-1 5 20,4-2 0,1-1 0,-2-5 0,2-1 0,2-2-3,-1-2 2,3 1 0,3-4 1,1-1 2,3-1 1,2 0-1,-1 0-2,0 0 0,0-4 6,-3-7-5,-3-2 3,-2-1-4,-4-1 6,-4 0-5,-2 3 0,0 0-1,0 1-3,0 4-32,-5 3-31,1 2-128</inkml:trace>
  <inkml:trace contextRef="#ctx0" brushRef="#br0" timeOffset="79443.1836">26420 3020 343,'0'0'64,"0"0"-4,0 0 15,0 0-49,0 0-26,0 0-13,9 0-69,-4 0-150</inkml:trace>
  <inkml:trace contextRef="#ctx0" brushRef="#br0" timeOffset="80212.2267">26674 2948 187,'0'0'139,"0"0"-126,0 0-5,0 0-2,0 0-6,0 0-25,-1 13 25,1-9-7,4 1 10,2 0-3,3-4 2,0 1 3,0-2 8,3 0-8,0 0 9,0 0-2,2-3 0,-1-7-12,1 0-17,-3-2-19,-4 0 26,-1-1 4,-6-1-7,0-1 6,0 0 4,-1 1-3,-10 1 5,-1 3-2,1-1-6,2 5 3,2 1 0,4 2 6,2 3 3,1 0-3,0 0-1,0 0-7,0 0-12,0 0 10,1 0 2,9 0 5,0 0-4,5 0 7,-3 0 20,4 0-14,-2 5 10,0-1-8,0 2-7,-1 2 1,-1 1 6,1 3-5,-3 1-2,-4-2-1,0 3 7,-2-3 3,-1 3 3,1 1 1,-1-3-3,-1 2-4,-1-2-1,2-1-4,2 0 0,3 1 3,-1-1-4,5-2-1,0-3-1,3-2-47,0-4-127</inkml:trace>
  <inkml:trace contextRef="#ctx0" brushRef="#br0" timeOffset="80414.2661">27218 2992 276,'0'0'192,"0"0"-166,0 0 48,0 0-5,0 0-46,0 0-20,0 0-3,0 0-59,0 0-139</inkml:trace>
  <inkml:trace contextRef="#ctx0" brushRef="#br0" timeOffset="80894.1907">27392 2591 288,'0'0'154,"0"0"-85,0 0-58,0 0 12,0 0 19,0 0-41,-3-8-1,0 22-29,-3 10 21,1 2 8,-1 4 3,3-3-3,2 1 2,1 0-3,0-4 1,0-1-4,0-2 2,10-2 4,2-1 0,1-2 0,0-2-1,1-2-1,-2-1-16,-1-3-51,2 2-28,1-6-45,-1-3-98</inkml:trace>
  <inkml:trace contextRef="#ctx0" brushRef="#br0" timeOffset="81214.2323">27199 2782 107,'0'0'12,"0"0"47,0 0 17,0 0 6,0 0-24,0 0-5,112-1-24,-79-4 8,-2 0-8,2 1-5,0 1-21,1 0-3,2 2-11,4 1-45,-6 0-45,-5 0-67,-11 0-17</inkml:trace>
  <inkml:trace contextRef="#ctx0" brushRef="#br0" timeOffset="85024.0324">27866 2988 419,'0'0'105,"0"0"-93,0 0-4,0 0 0,0 0-8,0 0-17,0 0-46,-13 0-110</inkml:trace>
  <inkml:trace contextRef="#ctx0" brushRef="#br0" timeOffset="86193.2162">28825 2737 256,'0'0'39,"0"0"-11,0 0-8,0 0 26,0 0-13,0 0-33,-67-34-12,49 34-7,0 0 9,-2 11 5,-4 4 0,0 1 4,4 0-4,4 1 2,2-3 0,7 0-4,0 0-5,5-6 2,2 2-1,0-3-7,0 2-3,2-3 14,11 0 3,4-3 4,6-3 5,6 0-5,-1 0 0,2 0-13,-2 0-34,-3-3 0,-3-4 6,-5-1 21,-5 1 15,-3 0 5,-4-3 4,-4 3 35,1-1 23,-2 1 9,0 2 21,0 2-14,0 2-32,0 1-8,0 0 0,0 0-17,0 0-21,0 0-21,0 6 1,0 9 19,0 0 0,0 0-1,0-2 1,0-1-2,0 0-3,7-1 3,5-4-2,5 1-7,2-5-16,-1 0-36,4-3-32,0 0-37</inkml:trace>
  <inkml:trace contextRef="#ctx0" brushRef="#br0" timeOffset="87991.5275">29783 2680 87,'0'0'123,"0"0"-76,0 0 21,0 0 14,0 0-37,0 0-6,0 0-22,-13-39-1,7 32-5,2 2 6,-3-1-9,0-2-7,-5 4-1,0 1 0,-3 0-2,-3 1-10,3 2 9,0 0-1,2 0 2,-2 8-7,4 5 1,0 2 8,0 0-10,5 0 7,2-1-3,1-3-1,3 0-9,0 0 6,0-1 8,0 1-4,3-2 3,7 0 1,2-1-5,5-3 0,-1 1-5,-1-2 1,1-4 7,-2 0-3,-2 0 3,1 0 4,-1 0 4,0-8 5,0-2 19,-1-3 5,0 1-18,-2 2-7,-1-1-4,-4 5 2,2 2-1,-5 1-2,1 3-3,-2 0-3,0 0-2,0 0-21,0 9 6,1 10 16,1 7 4,-2 1 0,0 5 1,0-2-1,0 0 1,-5-2-1,-2 0-1,0-4 1,1-3 1,-2-2-1,0-3 0,1-2 4,-2-2-4,-1 1 5,-2-5 3,-2 0 0,1-2-4,3-4-1,2-2-3,4 0 1,0 0 3,1 0 4,1-2-8,2-7-2,0-1-2,0-1 4,9-2 0,4-2-7,8-2 0,7-1 4,4 0-6,5-1-20,2 0 3,-2 1 3,-2 0 10,-7 3 13,-4 0 0,-7 0 5,-1 1-5,-5-1 8,-2 2 13,0-1 32,-1 0-13,-1 1-21,-1 0-10,-1 0-7,-2 5 9,-3 1-9,0 3 18,0 2-2,0 2-2,0 0-3,0 0-8,0 0-5,0 0-2,0 0-8,0 10-13,0 6 18,0 7 5,0-2 0,0 0 0,0-2-2,6-1-1,4-3 3,-1-3 0,-1-1 0,3-4-8,0-1-46,1-4-43,0-2-66</inkml:trace>
  <inkml:trace contextRef="#ctx0" brushRef="#br0" timeOffset="88222.2574">30098 2603 389,'0'0'0,"0"0"-51,0 0-43,0 0 50,0 0-107</inkml:trace>
  <inkml:trace contextRef="#ctx0" brushRef="#br0" timeOffset="89842.2334">30308 2710 37,'0'0'160,"0"0"-137,0 0-23,0 0-1,0 0-7,0 0 8,-3 25 0,3-11 5,0 0-1,0 1-4,0-1 15,0 3-12,0 1 1,5 0-2,4 0-1,1-1 1,-2-3 0,-1-3-2,-1 0 1,1-5-1,-2 0-3,0-1 1,-2-4 0,1 1 2,1-2 0,2 0 4,0 0 16,1 0 11,4 0-14,-3-3-12,-2-7 3,1-1-6,-1 0-2,-6-1-15,1 0-2,-1-2-13,-1 1-2,2-2 4,-2 1 17,0-2 11,0 2 0,0 2 1,0 1 2,0 4 6,0 1-6,0 4-2,0 1-1,1-1-3,3 2-13,-1 0 2,1 0 14,2 0 0,3 0 0,-3 0-3,0 3 0,1 2 3,5 1 1,-1-2 1,2 1 5,2-2 0,-1 0 0,2 0 1,-2 0 2,2-2-4,0 1-1,2-2-3,-1 0 7,-1 0-6,2 0-2,-2 0 8,0 0-3,-3-2 18,-9-2-18,-1 0 66,-3-1 7,0-1-59,0 0-6,0 2-2,0-3-10,0 3-2,-6 1-8,-8 0-10,0 3-30,-3 0 24,-1 3 17,1 9 3,3 3-9,0 3 4,4 0 8,4 2-12,2-2 10,2 0-3,2-3 4,0-3 2,0-1 0,0-3-1,8-1-1,1-1 1,2-4-3,2 0 6,3-2-2,0 0 9,4 0-5,-2 0 4,0-9-1,-1 0 10,-2-3-3,0 0-7,0-2 0,0 1-3,-1 1 2,-4 1-4,2 1 8,-2 1-6,-2 1 11,2 2-15,-2 2 0,-1-1 1,-2 3 0,-1 1-1,-2 1 0,0 0-9,0 0-31,1 3 33,2 6 7,-2 3 2,-2 2-2,-1 1 0,0 2 0,0 1-2,0-2 2,0-3 5,0 0-1,0-5-3,-3 0-1,2-2 2,1-3 2,0 0-4,0-1 1,0-1 0,0-1-1,0 0 0,0 0 4,0 0 5,0-5 1,7-6 16,5-3-17,4-5-8,1-2 2,1-2-2,3-1 1,-5 6-2,2 1 1,-6 6-1,-2 4 0,-5 6 0,-4 1-1,-1 0 1,0 0-25,3 4 2,2 13 23,1 2 2,0 5 0,2-1 4,0-4 6,1 1-1,1-5-1,1-1-4,-2-3-6,1-1 6,-2-4-2,-1-2-3,1-1 5,0-3-6,0 0-82,-5 0-93</inkml:trace>
  <inkml:trace contextRef="#ctx0" brushRef="#br0" timeOffset="92813.2684">2706 4215 18,'0'0'130,"0"0"-70,0 0-17,0 0 1,0 0 18,0 0-2,0 0-22,-12-15 5,11 13-27,-2 2-6,-2 0-2,1 0-8,-4 0-10,-5 0 1,2 10 7,-6 6-2,0 2 3,-1 2 1,0 1 0,3 6 0,0 3-3,2 3 2,4 6-1,6 3-7,0 1 6,3-3-4,0-3 1,9-8 0,7-3-9,4-3 15,7-7 0,1-3 4,6-2-2,-1-6 1,2-4-1,0-1 2,4-1-1,6-16 10,1-4-11,-1-1 12,2-6-7,-8 0-1,-3-1-2,-9-5 6,-5 0 1,-8 1 2,-11 0 7,-3 3-11,0-3-2,-3 2-3,-11 0-2,-5 0 0,-1 2-2,-5 2-6,-2 3-2,-1 4-2,0 4-20,-4 7-18,1 6-37,3 3 8,-4 0-60</inkml:trace>
  <inkml:trace contextRef="#ctx0" brushRef="#br0" timeOffset="93210.2337">2791 4389 132,'0'0'124,"0"0"-95,0 0-14,0 0 25,0 0-18,0 0-21,57-10 1,-29 30 17,2 5 10,3 7-14,5 1-6,-3-3-1,-1-2-8,2-5 5,-6-2-5,0-1 0,-2-2 5,-4-2-5,-3-1-1,-2 1-43,-3-4-6,-2-1-8,-5-3-38,3-3-75</inkml:trace>
  <inkml:trace contextRef="#ctx0" brushRef="#br0" timeOffset="93919.1029">3534 4183 311,'0'0'52,"0"0"-52,0 0 0,0 0-24,0 0 24,-5 83 6,5-45 5,0 0-4,11-1-7,1-2-4,4-5 3,5-3 1,0-4 0,0-2 2,3-5 1,-6-3 0,1-5-3,-4-3-1,0-4 1,2-1 5,-3 0-3,0 0 4,-1-6-3,-2-6 3,-2-3-3,1-3 2,-4-3 15,3-3 8,-3-2-6,0-2-5,-2-1-7,-1-1-1,-1 1-8,-1 2 3,-1 3-1,0 3-3,0 3-2,0 3 0,0 5-29,0 0-69,2 6-20,-1-2-134</inkml:trace>
  <inkml:trace contextRef="#ctx0" brushRef="#br0" timeOffset="94554.0434">4192 4147 260,'0'0'71,"0"0"-24,0 0 15,0 0-34,0 0-28,0 0-21,-22 50 21,14-15 7,2 4-3,0-2-3,0 0 0,-1-1 1,-1-2-1,2-4-1,2-3 0,-1-1-1,4-5-5,1 0 5,-3-4-9,3-2 2,0-3-6,-1-3-2,1-3-9,0-2-8,0-2-16,0-2-22,0 0-64</inkml:trace>
  <inkml:trace contextRef="#ctx0" brushRef="#br0" timeOffset="94897.106">4217 4123 179,'0'0'78,"0"0"-59,0 0-8,0 0 0,0 0-7,0 0-4,44-21 2,-19 38 11,0 4-5,-4 8-1,0 0 16,0 2 7,-2-3 2,-1-2-16,-3-1-3,0-2 1,-2-1-4,-2-1-6,-2 1 0,0-4-3,-3-1-1,-2-1 3,1-2-3,-4-4-3,1-2-53,-1-1-41,-1-4-37</inkml:trace>
  <inkml:trace contextRef="#ctx0" brushRef="#br0" timeOffset="95135.1143">4252 4379 360,'0'0'27,"0"0"-27,0 0-3,0 0 3,0 0 0,97-30 0,-66 26-6,-3 2-36,-2 2-45,-7 0-18,-4 0-39</inkml:trace>
  <inkml:trace contextRef="#ctx0" brushRef="#br0" timeOffset="96328.2236">4656 4172 185,'0'0'103,"0"0"-36,0 0 8,0 0 9,0 0-42,0 0-42,0-8-11,8 26-12,3 6 22,1 4 1,0 3 0,-1 0 4,-1 0-5,0-3 2,-2 2-2,-2-1 2,0-1 0,-3-1 0,-1-2 0,-1-8 0,2-3-1,-3-6-5,1-5-18,-1-3-10,0 0 15,0 0 18,0-2 15,0-13-14,0-7-1,0-6-7,0 0 3,0-3 3,0 2-5,0-3-2,0 0 4,0 2 2,0 1 2,0 1 1,0 6 0,0 1 9,-1 4 14,-2 3 0,3 5-9,-1 3 3,1 3-5,0 3-2,0 0-11,0 0-4,0 0-7,8 6-11,10 12 17,5 7 3,0 0 1,-1 2 1,1 0-1,1-1-1,-2-4 2,-2 1 0,1-4 0,-5-1-3,1 0 3,-3-1 0,-3 0-4,-2-3 4,3-6 3,-6-2-2,-2-2-1,-2-3 1,-1-1 1,-1 0 0,0 0-1,2 0 11,-1-11 57,2-6-31,-1-6-36,-2-3 1,0-1 1,0 0-3,0-2 1,0 4-1,0-1-2,0 5 2,0 3-2,-2 3-1,-2 4-3,-2 2 0,1 2-4,2 1-22,2 0-26,1 0-45,0-2-94</inkml:trace>
  <inkml:trace contextRef="#ctx0" brushRef="#br0" timeOffset="97089.0451">5190 4123 236,'0'0'79,"0"0"-70,0 0-6,0 0 8,87-38 14,-53 31 7,8 1 5,1-2-6,11 2-12,-4 2-2,-3 1-15,-3 0 0,-8 1 0,-3 2-2,-9 0-2,-9 0-7,-6 0-61,-6 3-30,-3 4-20,0-2-79</inkml:trace>
  <inkml:trace contextRef="#ctx0" brushRef="#br0" timeOffset="97418.9552">5408 4079 142,'0'0'122,"0"0"-113,0 0-9,0 0 23,0 0-19,0 0-3,0 58 38,0-31 2,0 1-24,0 4-5,0-2-6,6 1-1,-2-5 0,2-2-3,-1-1 0,-2-2-2,0-1 5,1-4-5,-1-1-1,2-5-35,-2-3-31,3-1-41,0-5-39</inkml:trace>
  <inkml:trace contextRef="#ctx0" brushRef="#br0" timeOffset="98198.2431">5812 4027 223,'0'0'129,"0"0"-41,0 0-59,0 0-19,0 0-10,0 0-23,-6 36 23,6-3 0,0 5 6,0-2-6,9-1 0,3-4 1,6-5-4,0-5 6,4-3-4,2-5 1,-2 0 0,3-8 4,-2 0-4,0-5 0,-1 0 2,-4 0 0,1-2 3,-2-8 2,-7-4 2,1-2 11,-2-3 8,-2-3 1,-3-3-18,1-3-8,-2 0-3,0 1 1,-3 1 1,0 1 1,0 4-1,0 4-2,0 2 0,0 6-16,0 4-30,-3 5-32,0 0-51,3 0-192</inkml:trace>
  <inkml:trace contextRef="#ctx0" brushRef="#br0" timeOffset="99104.2434">6339 4009 304,'0'0'75,"0"0"-75,0 0-3,0 0-9,0 0 12,0 0 6,22 101 11,-19-65-6,-3-2 15,0 1-3,0-5 0,0-1-18,0-4 3,0-4-5,0-3-1,0-4-1,0-5-1,0-4 3,0-5-2,0 0 0,0 0 0,0 0 2,0 0 6,0-8-7,0-7-2,0-4-11,0-1 11,0-1-3,0-4 3,0 1 0,0-2 0,0-6 1,5 0 1,-1-2-2,-1 2 1,2 5-1,-1 3 13,3 6 9,-1 6 0,-1 1-17,1 5-5,3 5-3,4 1 0,1 0-4,7 10-2,-1 11 2,-3 5 7,-1 1-1,-4-1 1,-4-2-2,-1-2 5,-4-2-4,0-3 1,-3-2 0,0-4 4,0-1-1,0-5-3,0-2 1,0-3 4,0 0-3,0 0 1,2 0 2,4-13 0,3-7-2,1-5-3,-1-2 0,2 3 1,-1 1-1,-1 3 0,0 2 2,0 5-2,4 1 0,-4 6-3,0 1 0,0 5 0,0 0 1,3 0-6,3 7 1,-3 6 3,3 5 0,-6 3 1,0 0 3,-2 2-2,-1-1 3,0 1-1,-3-1 5,-3 1-5,0-2 3,0 0-2,0-4-1,5-4-23,-5-1-61,3-4-59,-2-5-112</inkml:trace>
  <inkml:trace contextRef="#ctx0" brushRef="#br0" timeOffset="99966.2381">8035 3890 330,'0'0'65,"0"0"-26,0 0 3,0 0 35,0 0-51,0 0-15,-55-27-1,33 27-9,-1 0 0,1 0-1,3 6 0,3 1 0,2 5 0,0 3 0,5 5-9,2 5 8,4 3-10,3-1-3,6 0 1,15-1 5,4-4 4,9 0 3,4-2 1,2-2 0,-1-1 1,-2-2-1,-7-3 0,-5 1-3,-8-2 3,-6-2 0,-6-1 0,1 1 0,-6-1 0,0 5 3,0 0 0,-17 1 3,-5 1 2,-3-2-8,-2-2 0,0-2-17,-1-2-6,4-2-3,-2-2-43,1 0-32,0-3-85</inkml:trace>
  <inkml:trace contextRef="#ctx0" brushRef="#br0" timeOffset="100717.5571">8535 3912 114,'0'0'119,"0"0"-108,0 0 9,121-21 15,-72 17-6,0 1-6,-1 1 10,-3 1-9,-4 1-19,-8 0-3,-6 0-2,-9 0-1,-2 4 0,-8 2-48,-8 1-84,0-3-55</inkml:trace>
  <inkml:trace contextRef="#ctx0" brushRef="#br0" timeOffset="100991.569">8717 3922 185,'0'0'183,"0"0"-175,0 0-8,0 0-24,0 0 24,0 0 23,-18 102 0,15-68 15,0 3-15,2-3-2,1-1-12,0-3-6,0-3 0,0-2 2,0-3-4,1-2-1,1 0-20,1-7-55,-2-3-27,3-4-48</inkml:trace>
  <inkml:trace contextRef="#ctx0" brushRef="#br0" timeOffset="101706.2772">9260 3857 281,'0'0'61,"0"0"-29,0 0-32,0 0-10,0 0 10,0 0 18,-3 111 23,-3-67-2,2 0-10,-1-4-20,2-2-6,0-3-1,0-6 1,0 0 0,0-5-2,-4-4 2,4-4-3,1-4-7,-1-4-5,3-2-14,-1-5-18,1-1-32,0 0 1,0 0 17,0-15-40,6-4 7</inkml:trace>
  <inkml:trace contextRef="#ctx0" brushRef="#br0" timeOffset="101985.6555">9327 3968 37,'0'0'81,"0"0"39,0 0-40,0 0 12,6-77-7,-6 74-48,0 3-8,0 0-29,5 0-1,5 6-21,5 12 5,9 7 17,-6 3 0,3 4-1,-4-2 1,-1 1 0,-3-4 1,-4-1-1,-2-2 0,-4-1 3,0-1-2,-3-4 0,0 0 4,0-4-5,0-4-16,0 0-27,0-5-47,0-3-55,-6-2-92</inkml:trace>
  <inkml:trace contextRef="#ctx0" brushRef="#br0" timeOffset="102185.6421">9287 4138 235,'0'0'48,"0"0"-48,0 0-1,0 0 1,0 0 0,100-25 1,-70 20-1,1 0-17,-4 1-104</inkml:trace>
  <inkml:trace contextRef="#ctx0" brushRef="#br0" timeOffset="102975.0395">9763 3962 37,'0'0'212,"0"0"-160,0 0-42,0 0-8,0 0 10,0 0 5,85-9-7,-58 9 0,2 0-4,4 0 0,5-1-1,2-3-3,-1 1-1,2 2 2,-5 0-1,-6-1-2,-5 2-28,-8 0-54,-5 0-95</inkml:trace>
  <inkml:trace contextRef="#ctx0" brushRef="#br0" timeOffset="103282.9674">9955 3971 250,'0'0'6,"0"0"-4,0 0-2,0 0 21,0 0 0,0 96 6,5-71-4,2 2-4,1 0-10,-4 1-3,-1-1-2,0 1-2,0-4 3,-1-3-2,1 0-3,-1-5-15,1-2-45,0-5-60</inkml:trace>
  <inkml:trace contextRef="#ctx0" brushRef="#br0" timeOffset="103635.9932">10501 3938 299,'0'0'114,"0"0"-114,0 0-23,0 0 23,0 0 57,14 89-11,-10-62-26,1 0-5,-2-1-4,-3-1-8,0-1 3,0-3-5,0 0-1,0-1 5,0-5-5,-5-3-8,2-3-29,-1-1-29,1-4-22,3-2-42,0-2-54</inkml:trace>
  <inkml:trace contextRef="#ctx0" brushRef="#br0" timeOffset="103902.6936">10550 3916 289,'0'0'117,"0"0"-73,0 0-32,0 0 17,0 0-24,0 0-5,56-58 0,-32 54-1,-4 2 1,-1 1-4,-2 1 4,-3 0-5,5 0 5,-3 0-36,-5 7-46,0 2-28,-8 2-44</inkml:trace>
  <inkml:trace contextRef="#ctx0" brushRef="#br0" timeOffset="104174.6723">10542 4092 72,'0'0'58,"0"0"9,0 0 3,0 0-24,0 0-20,0 0-3,64 0-16,-45 0-5,2 0 1,-4 1-2,0 5-1,-3 0 0,-1 3-22,-5 3-58,-5 2-38,-3 1-34</inkml:trace>
  <inkml:trace contextRef="#ctx0" brushRef="#br0" timeOffset="104402.6599">10531 4320 0,'0'0'42,"0"0"21,0 0-2,0 0-11,0 0-11,90 9-15,-68-9-11,2 0-5,3 0-3,0-2-4,-5-3-1,5 0-17,-6-1-46,1-1-79</inkml:trace>
  <inkml:trace contextRef="#ctx0" brushRef="#br0" timeOffset="105052.8191">11444 3712 270,'0'0'115,"0"0"-20,0 0-61,0 0-23,0 0-11,0 0-1,-61 115-2,48-61-3,2 3 6,4 2 1,1 0 12,6-5-10,0-5 3,12-3-3,11-7 2,5-3-5,3-3 0,4-3 1,0 0 1,-1-3 0,-1-1-2,3-5 0,-5-5-38,1-3-58,-6-10-71</inkml:trace>
  <inkml:trace contextRef="#ctx0" brushRef="#br0" timeOffset="105910.1856">12172 3769 145,'0'0'53,"0"0"-50,0 0-1,0 0 2,-25 118 27,24-75 6,1 3-27,0-4 11,5-4 4,9-5-18,7-5 1,7-4 2,3-3 6,5-4-1,3-5-4,-2-5-5,3-5 0,-1-2 3,0 0 0,2-13-1,-3-5-3,-4-2 3,-4-1-7,-4-4 8,-7 1 24,-1-1-14,-3-2-11,-3-2-2,-5 2-2,-2-1-2,-5 1 1,0-1 1,0 3-4,0 1-18,0 3-41,0 6-60,0 2-111</inkml:trace>
  <inkml:trace contextRef="#ctx0" brushRef="#br0" timeOffset="106456.1865">12504 3867 185,'0'0'89,"0"0"-12,0 0 12,0 0-34,0 0-55,0 0-6,0 38-17,0 4 23,-2 5 2,-1 2 6,0-2 3,0 0-7,1-5-3,1-5 0,1 0 1,0-5-2,0-3 3,0-1-2,3-4-1,0-5-17,0-4-30,3-1-22,0-8-28,0-6-72</inkml:trace>
  <inkml:trace contextRef="#ctx0" brushRef="#br0" timeOffset="106892.1709">13035 3623 214,'0'0'87,"0"0"-50,0 0-16,0 0 5,0 0-23,0 0-3,25 62 0,-9-12 13,1 4 0,2 3 3,-5 0 17,2-2-10,-5-3 5,-5-1-17,0-4-1,-6-2 2,0-4-1,-3-2-3,-19-1-5,-12-2 8,-10-1-11,-7-1-19,-2-1-20,0-1-28,1-5-24,-4-5-44</inkml:trace>
  <inkml:trace contextRef="#ctx0" brushRef="#br0" timeOffset="114388.7927">13973 4180 308,'0'0'180,"0"0"-117,0 0-3,0 0 23,0 0-19,0 0-31,0 0-29,0 0-4,0 0-6,0 0-64,0 2-56,0 3-142</inkml:trace>
  <inkml:trace contextRef="#ctx0" brushRef="#br0" timeOffset="115420.2531">15029 3803 188,'0'0'108,"0"0"-62,0 0 1,0 0 24,0 0-22,0 0-32,0-5-17,2 16-21,-1 8 14,2 10 5,0-1 4,1 3-2,0-2 1,-1 0 1,1-2 0,-1 0 0,0 1-2,-1-3 1,-2 2-2,0 0-34,0-3-47,-2 0 13,-8-2-32,-1-8-56</inkml:trace>
  <inkml:trace contextRef="#ctx0" brushRef="#br0" timeOffset="115915.8953">14849 3757 175,'0'0'31,"0"0"-18,0 0-3,88-72 10,-57 57 27,1 1-30,2 4 7,-1 2-5,1 7-9,1 1 8,-2 3-13,3 18 3,-1 8-4,-1 6-3,-1 2 1,-3 4 2,-5 1-3,-3 0-1,-7-2 4,-4-2-3,-5-2-1,-6-2 1,0-3 6,-11-1 5,-8-3-11,-10-1 16,-3-3-4,-5-7-4,-1-4 9,1-3-17,1-5 4,0 1-5,2-5-11,1 0-39,8 0-17,2 0-4,7 0-36</inkml:trace>
  <inkml:trace contextRef="#ctx0" brushRef="#br0" timeOffset="119814.9316">25436 2507 1,'0'0'87,"0"0"-28,0 0-22,0 0 14,0 0 9,0 0-10,0 0-11,1-5-9,-1 5-8,0 0-5,0 0-16,0 0-1,0 6-18,-1 15 4,-8 8 14,-5 5 1,2 7 10,-2-1-3,0 4 0,-2-1 2,2-4 9,-1-1-17,5-6 10,-1-1-12,3-6 0,2-2 0,1-4 3,2-3-3,0 0 0,0-2 3,0-4-2,0-1-1,1-3 0,1-3-20,1 0-58,0-3-26,0 0-43</inkml:trace>
  <inkml:trace contextRef="#ctx0" brushRef="#br0" timeOffset="120342.8952">25507 2518 24,'0'0'80,"0"0"-54,0 0 5,0 0 18,0 0-7,0 0-15,0 0-18,0 0-9,0 10-13,0 11 8,0 9 5,0 7 15,0 4 5,0 1-8,0 2 8,0-3-6,0-4-1,0-2-3,0-4-3,0-5-7,0-5 6,0-3-4,0-3-2,0-4 5,2 1-4,-2-5 0,0 1-1,0 0 0,0-4-50,0 0-8,0-2-36,0-1-28</inkml:trace>
  <inkml:trace contextRef="#ctx0" brushRef="#br0" timeOffset="120616.9124">25373 2821 110,'0'0'147,"0"0"-138,0 0-7,0 0-4,0 0 3,0 0-1,89-9 3,-69 9-3,-2 0 3,-5 0-7,-2 0-34,-7-2-80</inkml:trace>
  <inkml:trace contextRef="#ctx0" brushRef="#br0" timeOffset="121419.4782">25390 2400 81,'0'0'30,"0"0"-13,0 0 33,0 0 19,0 0-22,0 0-20,1 0-10,-1 0-5,0 0-2,0 0 2,0 0 0,3 0-8,0 0 2,3 0-3,1 0 3,2-5-3,0-2 1,0-1-4,2-1 3,-1 0-6,0-1-1,0-1 4,0 2 2,-4-2-1,0 4 4,-2 2-4,-1 4-2,-1 1 3,-2 0 2,0 0-4,1 0 0,-1 0-6,6 0-5,-1 0 2,4 12 7,0 3 2,1 0-1,-1 1 1,0 1 0,0 1-2,3-1 2,0 2 2,3 1-2,-5 1 0,-1 0-51,-3-3-57,-5-1-65</inkml:trace>
  <inkml:trace contextRef="#ctx0" brushRef="#br0" timeOffset="123807.4337">15672 4067 6,'0'0'104,"0"0"-86,0 0-8,0 0 6,0 0 18,0 0-5,0 0-15,0 0-7,0 0 3,3 0-6,5 0 27,5 0-13,-1 0-4,-1 0 1,2-1-11,-4-2 4,4-2-4,-1 1 2,-1-2-6,1 1 3,-5 2-2,-2-1 0,-4 1 1,1-2 2,-1-1-3,-1 2-1,0-2-1,0 0-18,0 0 7,0 0-7,-7 3-6,1-1 1,-4 4 2,0 0 9,0 0 1,-5 0 0,0 7 0,0 3 11,0 1 1,5-1-1,-1 2 1,2 2-3,5 1 3,-1 1-1,1-2-1,4 0 2,0-1 0,0-1 0,0-1 8,7-1 12,1-1-7,2-1-4,2-4-2,3 1 0,3-2 0,0-1-3,6-2 4,1 0-6,2 0 5,0 0-2,-3-5-4,0-4 1,-2-3 6,-1 0-8,-2-5 5,1 1-4,-4-2 1,2-2 1,-3 2-2,1 3 0,-3 2 1,-2 3-2,-2 3 1,-3 2-1,-3 4-1,-1 1 1,-1 0-2,5 0-5,2 0-4,1 8 4,1 5 5,-1 6 2,-2 3 16,-1 0 1,-1 1-5,-1-1-5,-1-2-1,-3-4 2,0-2-4,0-4-3,0-2 5,0-3-5,0-5 6,0 0-5,0 0 9,0 0-1,0 0 3,0-2 26,2-12-33,5-2-6,5-4-9,3-1 7,-1 4 2,2 3 0,-3 0 0,2 3 0,-1 1-2,-1 4 2,-2 3-2,-1 1 2,2 2-6,0 0-1,-1 0-1,0 8 7,-2 4-5,0 0 1,1 2 5,-3 0-1,0 2 1,-2-1-1,-1 2 1,2-3-4,-2-2-47,4-1-50,-1-5-52</inkml:trace>
  <inkml:trace contextRef="#ctx0" brushRef="#br0" timeOffset="124878.3847">16684 4057 94,'0'0'32,"0"0"-30,0 0 42,0 0-38,0 0 0,0 0-3,-64 35 1,49-10 8,3 1 21,2-2-22,4-3 6,4-1-15,2-4 1,0-1-3,0-1 1,5-2 2,6-3 5,1-2-4,3-2-2,-1-4 5,2-1 0,-2 0-7,-1 0-1,-1-7-11,-5-5-9,-2-2 5,-5-1 9,0 0 7,0-1-1,0-1 3,-2 0 2,-4 4 1,-3 1 7,1 1-4,2 5 5,1 3 11,4 0 20,1 2-39,0 1-5,0 0-3,0 0-4,0 0-9,0 0 2,3 0 14,3 0 0,5 0 1,1 0-1,2 0 4,-1 0-3,-1-2 1,1-2 3,-3-4 1,-1-3 1,-1 0 0,0-7 12,-1 0 6,0-3-22,-4-1 7,1-2 10,-3-4-4,2-1-8,2-1-8,-4 1 1,2 5 6,-1 2 3,-2 4-2,1 4 8,-1 5-11,0 3 6,0 4 18,0 2-21,0 0-8,0 0-3,0 0-1,0 14-18,0 11 3,0 10 18,0 4 1,6 2 1,6-1 0,-1-2-2,-2-5 2,4 1-2,-1-8 1,0 0-2,3-5 2,-2-3-1,5-3 1,0-4 0,-3-4 0,1-2 3,-1-3-2,1-2-1,0 0 4,-2 0 1,0 0 4,-3-10-3,-1-2 2,-1-1-7,-5-2 5,1-2 0,-2 0-5,-2 1 2,-1 1-3,0 3-9,0 5 3,0 2-1,0 3 4,0 2-10,-3 0-25,-6 10-10,3 8 38,0 4 6,5-1-5,1 0-19,0-1-9,3-2 9,10-3-28,2-5 11,2-3-62</inkml:trace>
  <inkml:trace contextRef="#ctx0" brushRef="#br0" timeOffset="125513.968">17361 4096 73,'0'0'138,"0"0"-107,0 0 6,0 0 23,0 0-16,0 0-31,-18-11 7,8 11-20,-2 0-2,-1 0 2,-1 10 1,-2 0 4,2 2-5,-1 0 0,3 3-5,2-1 3,3-2-2,5-2 1,2-3-25,0 0 2,0-3 17,0 1 4,5-2 0,6-3 5,3 0 1,2 0 4,-1 0 0,-3 0 0,0-3-2,-3-6 11,0-5 29,1-1-29,-2-4-7,1-6 12,1-3 1,-1-5-19,0-2-1,-1 2 0,-3 0 4,-3 1 5,-2 4-6,0 2 26,0 4 1,0 5 0,-5 4-5,1 5 12,1 5-4,2 3-13,-1 0-20,1 3-16,-2 20-22,1 11 33,-1 7 5,3 0 1,0-4 1,0-1-2,0-5 0,3-3-2,6-1 2,3-4-23,0-4-38,0-5-48,0-7-38,-3-5-97</inkml:trace>
  <inkml:trace contextRef="#ctx0" brushRef="#br0" timeOffset="125934.2613">16577 3943 206,'0'0'87,"0"0"-73,0 0-9,0 0 6,0 0 4,0 0-2,78 0 10,-43-2-1,2 2-12,4 0-7,-1 0 4,-1 0-7,1 0-1,-2 0-32,-2 0-111</inkml:trace>
  <inkml:trace contextRef="#ctx0" brushRef="#br0" timeOffset="127639.0862">18355 4078 374,'0'0'35,"0"0"-35,0 0 4,0 0 2,0 0-3,0 0-3,1 0-7,10 1 7,2-1 7,-1 0 0,3 0 1,-3-5 5,4-8-1,-1-3-2,3-4-1,0-4-4,2-1-4,-4-4 1,-1 1 1,0-3 0,0 1 1,-5 2-4,-2 1 0,-4 4 4,-4 5 2,0 4-2,0 5 11,0 5 13,0 1-8,0 3-20,0 0-2,0 0-5,0 3-8,-4 16-11,-4 12 26,2 5 0,0 5 0,3 0 0,3 3 0,0-4-6,0-2 5,2-2-4,10-4 0,4-4 5,-2-3-1,2-7 0,0-3 0,4-3 1,-1-5 2,2-2-2,-2-5 3,0 0 0,-3 0-3,-1-6-1,-4-6-4,-1-1 2,-6-4 3,-4 0 0,0-1-13,0 0-1,-1 3-10,-8 0 12,-1 3 2,0 3 4,0 3 4,4 1-1,-1 2-2,2 1 5,5 2 6,0 0 1,0 0-7,0 0 1,0-2-1,0 2-4,0-3-1,5 0 3,6-3 0,3 0 1,-1 1 1,-1 2 5,-1 2-5,2 1-5,-1 0 2,3 0 0,-2 0 1,0 12 0,-2 2-3,-2 0 1,1 4 4,-2-3 0,-1 2 1,0-3-3,-1-4 4,1-1-2,-1-3 0,-2-3-1,4-1 0,0-1 2,2-1 2,0 0 1,3 0 0,1-4 2,1-7-1,-5 2-4,-1-1 0,0 1 4,-2 1 1,-2 2-6,-2 3-2,-1 1 2,-2 2 7,0 0-1,0 0-6,3 3-17,0 15 5,3 8 12,2 6 1,0 4-1,1 4 22,-3 2 1,1-1-8,-5 3 1,-2-2 4,0-4-5,0-5-5,-7-6 8,-3-9-5,0-3-8,-2-5 3,3-2 2,2-3-1,0-4 2,3-1 0,0 0 2,1-3 3,1-10-15,2-7 3,0-1-4,5-4-7,14-4-14,6-1-13,2 0-12,8-1-28,2 3-21,2 1-66</inkml:trace>
  <inkml:trace contextRef="#ctx0" brushRef="#br0" timeOffset="128565.9576">20459 3807 25,'0'0'188,"0"0"-132,0 0-29,0 0 16,0 0-31,0 0-10,-12 18-2,-8 0 17,-1 2 7,-9 1-2,-3 1-15,-3 1 2,-2-2-6,4-2-2,1-1 0,5-2 1,4-4-2,9-3 1,5-5 2,7-2-3,1 0-1,2-2 0,0 1 0,0-1-5,0 3-7,2 4 2,14 3 10,6 1 1,4 3 1,1 1 6,1 3-5,0-1 1,0-1 1,2 1-1,0-4-2,-3 1 4,0-4-4,-5 1-1,-1-4 4,-5 0-2,-4-1-2,-5-3-8,-4 1-61,-3-1-40,0 0-25,-2-1 12</inkml:trace>
  <inkml:trace contextRef="#ctx0" brushRef="#br0" timeOffset="129519.0114">20891 3726 101,'0'0'128,"0"0"-33,0 0-22,0 0 9,0 0-9,0 0-26,0 0-29,0-12-18,0 12-13,0 11-4,0 12-2,0 9 18,0 4 1,-6 3 0,-1-1 2,-2 1-1,-1-2 2,2 1-2,-1-5 1,0 1 1,3-6-3,0-2 2,0-7-2,2-4 2,0-5-2,3-6-3,-1-3-5,2 1-9,0-2-3,0 0 9,0 0 2,0-12 1,7-8-54,2-2-9,1-5 1,3 0 3,0-4 16,0 0-15,2-1 19,1 0-4</inkml:trace>
  <inkml:trace contextRef="#ctx0" brushRef="#br0" timeOffset="129840.0159">20953 3800 53,'0'0'86,"0"0"-1,0 0-13,25-95-35,-18 77 8,-1 6-6,-3 4-4,-1 7-9,-1-1-12,-1 2-14,2 0 0,4 0-11,0 8-12,7 10 15,-3 4 4,3 7 3,-2 4-1,0 3 4,-2 2 15,1-2 9,-1 0-9,-1-4-3,-1-4 1,-1-2-5,0-2-8,-2-5 3,1 1-4,0-2 1,-2-3 2,-1-1-3,1-4 6,-1-2-5,-2-1-2,1-2-13,1-2-40,-2 0-34,0-3-70,0 0-84</inkml:trace>
  <inkml:trace contextRef="#ctx0" brushRef="#br0" timeOffset="130092.2691">20936 3986 12,'0'0'41,"0"0"-37,0 0-1,0 0 6,0 0 13,98-31 0,-75 28-7,-2 1-13,0 2-1,-2 0-1,-4 0-2,0 0-28</inkml:trace>
  <inkml:trace contextRef="#ctx0" brushRef="#br0" timeOffset="130754.2564">21406 3855 218,'0'0'48,"0"0"-33,0 0 37,0 0 41,0 0-23,0 0-31,0-7-26,0 7-13,5 0-2,5 0-10,5 0 9,6 6 1,1 2 4,1 0-4,-1 2 2,0-3-2,-2 2 1,0 0 0,1 0 1,-1 0 1,-2-2-1,-3 1 1,-2-3-1,-3-1-1,-2 1 1,-3-2 0,-1-2 0,-3-1 0,-1 0 0,0 2 0,2-2 0,-2 0 0,0 0 1,0 0-1,0 0 0,0 3-1,0 1-6,0 4-4,0 4 11,-12 4 7,-2 2 0,-3 2-7,-3 2 5,-5-1-3,1 4-4,-3-4-4,2 0-7,4-1-12,-2-4-31,3-3-26,5-2-20,1-7-123</inkml:trace>
  <inkml:trace contextRef="#ctx0" brushRef="#br0" timeOffset="131832.3026">22144 4185 236,'0'0'214,"0"0"-162,0 0-45,0 0-7,0 0-30,0 0-30,-15 0-73</inkml:trace>
  <inkml:trace contextRef="#ctx0" brushRef="#br0" timeOffset="133305.1205">10998 5677 73,'0'0'160,"0"0"-120,0 0 11,0 0 12,0 0-4,0 0-45,0-2-14,0 22-11,0 8 11,-7 8 3,-4 6-1,-1 7 0,-4 3-2,-5 4 5,2 1-5,-2 2 0,-2-5 4,3-4-2,1-7-2,3-4-5,4-7-14,-1-6-3,8-5-3,1-5-14,2-5-12,2-5-10,0-6-18,0 0-30</inkml:trace>
  <inkml:trace contextRef="#ctx0" brushRef="#br0" timeOffset="133746.2649">11013 5722 168,'0'0'83,"0"0"-68,0 0 5,0 0 32,0 0-45,0 0-7,17 16-11,-4 10 11,2 4 24,6 3-3,0 3-2,6 2 16,1-1-9,2 2 6,-3-1-18,-4-2 1,-3-1-9,-2-3-4,-8-4 8,2-1-9,-6-3 5,0-3-3,-1-4-2,-4-2 5,-1-5-6,0 0-11,0-3-41,0-3-53,0-2 6,-1-2-102</inkml:trace>
  <inkml:trace contextRef="#ctx0" brushRef="#br0" timeOffset="134014.2537">10970 6062 168,'0'0'113,"0"0"-111,0 0 0,0 0 2,97-32 3,-66 25-2,5-1 3,-2-1-4,0 3-4,-4 1-13,-7 2-99</inkml:trace>
  <inkml:trace contextRef="#ctx0" brushRef="#br0" timeOffset="134766.1807">10606 5753 118,'0'0'153,"0"0"-113,0 0-24,0 0 27,0 0 27,0 0-25,-8-2-27,-12 15-15,-6 6 5,-4 2-2,0 4-4,-1-1 1,0 1-3,-4 4-1,1-1-2,0-2-9,10-2 4,3-6-5,8-6 1,7-4 2,3-7-1,3 1-7,0-1 1,0-1 10,0 3 4,0 0-1,10 4 4,5 0 1,4 0 0,-1 2-1,3 0 6,0 2-6,0-1 1,4 1-1,4 1 0,2 0 0,2-1 2,-2 1-2,-4-2-3,-3 1-33,-6-1-66,0-1-4,-8 2-34</inkml:trace>
  <inkml:trace contextRef="#ctx0" brushRef="#br0" timeOffset="135613.5523">11452 5738 268,'0'0'49,"0"0"-47,0 0 3,0 0 1,0 0 1,0 0 0,40-6-1,-24 6-1,-1 0-3,2 6 5,-1 2-5,5 1 6,6 1 0,3 1-3,4-1-2,2-2-3,0 1 1,-2-1 3,-4 0-4,-6 2 0,-4-3 2,-10-1-2,-4-1 0,-3-4 0,-2 1-5,-1-2 4,0 1 0,0 2-1,0 0 2,0 3 1,0 3-1,0 3 5,0 3 2,-12 2 5,-2 1-2,-5 3 0,-5 1 4,-1 1-8,1-1-5,2-3 0,1 1 2,4-2-3,3-2-29,3-1-31,1 0-21,2-4-81</inkml:trace>
  <inkml:trace contextRef="#ctx0" brushRef="#br0" timeOffset="136497.3032">12696 5854 198,'0'0'116,"0"0"-96,0 0-3,0 0-9,0 0 4,0 0-1,33-10 24,-8 8 0,-1-1-9,3 0-13,0 2-11,-3-1 1,3 1-3,1 1 0,-1 0-13,-5 0-87,-8 5-80</inkml:trace>
  <inkml:trace contextRef="#ctx0" brushRef="#br0" timeOffset="136750.1963">12702 6012 29,'0'0'124,"0"0"-122,0 0 0,0 0 32,0 0 8,0 0-5,88 0-7,-60-4-19,-1 1-10,2 3 0,-1 0 0,-1 0-1,-1 0-1,-4 0-32,-2 0-37,-2 4-54</inkml:trace>
  <inkml:trace contextRef="#ctx0" brushRef="#br0" timeOffset="137812.2762">14073 5702 239,'0'0'72,"0"0"-34,0 0-4,0 0 12,0 0-15,0 0-31,0 0 0,-15 14-6,-6 7 6,-4 3 4,-5 1-4,-3-2-6,0 0-23,-3-1 7,4-1-10,-1-3 18,4-3-8,9-4 10,6-3 10,4-3 0,7-3-3,1 1 5,2-3-6,0 0-13,0 0 9,0 3 6,0-1 4,5 4 0,5 1 1,2 2 0,3 4 7,3 1 5,1 1-1,1 2-3,2 1-6,-1-2 19,0 2-19,1-1 4,1-2-6,-5 0 3,0 0-4,-5-3 3,-1 0 0,-2-1-2,-2-2-1,-1 0-9,-1-2-27,-3-1-8,2 0 10,-1-2-39,-1-1-29</inkml:trace>
  <inkml:trace contextRef="#ctx0" brushRef="#br0" timeOffset="139100.2786">14750 5458 0,'0'0'156,"0"0"-120,0 0-25,0 0 4,0 0 5,0 0-15,-12 0-1,7 12 10,2 2 7,-2 4 5,2 5-1,2 3-8,-1 8-7,2 2-7,0-1-3,0-1-4,12-4 4,1-1 6,1-4-6,2-4 3,2-1-2,2-6 1,2-6 1,5-3 6,1-5 2,6 0 3,2 0-6,0-10 6,-2-6-4,-1 0-4,-3-4-5,-5-2 5,-2-4-1,-7-3 3,0 0 1,-6-2 3,-3 1 4,-7 3 7,0 2-5,0-1-13,0 0 12,-4 2-14,-1 2-3,2 2 0,1 7-1,1 4-20,1 6-59,0 3-15,-2 0-105</inkml:trace>
  <inkml:trace contextRef="#ctx0" brushRef="#br0" timeOffset="139678.2701">14997 5546 156,'0'0'115,"0"0"-72,0 0 13,0 0 27,0 0-34,0 0-30,-10-16-19,10 23-12,0 18 2,0 10 9,0 7-6,0 8 7,0 1 2,0 2-1,-3-4-1,-2-1 0,3-1 2,-1-2 1,3-4-1,0-5 0,0-5 0,0-2-1,0-5 0,0-6 0,0-2-1,2-8 0,1 0 3,-3-5-3,1-2-16,3 1-30,1-2-33,3 0-36,-1-6-90</inkml:trace>
  <inkml:trace contextRef="#ctx0" brushRef="#br0" timeOffset="140332.2833">15468 5403 261,'0'0'85,"0"0"-76,0 0-7,0 0-2,0 0-1,0 0-15,10 34 16,-5 2 19,-2 8 6,-2 10-2,-1 8 15,0 1 19,0-1-24,0-4-21,-1-5-4,-4-3-1,-2-6-6,3-4 1,-1-5-1,1-7-1,1-4 0,-1-7 1,3-5-1,-2-6-5,3-2-30,0-2-46,0-2-27,0 0-55</inkml:trace>
  <inkml:trace contextRef="#ctx0" brushRef="#br0" timeOffset="141606.2764">16194 5414 170,'0'0'52,"0"0"-46,0 0-6,0 0-4,0 0 4,0 0 20,-1 82 10,-9-38-2,-4 5 2,1 4-4,-2 0-5,1-4 8,1-5-4,3-6-17,0-6-4,0-1-3,4-7 5,0-3-5,2-3-1,1-4-6,1-4-2,1-4-24,1-6-38,0 0-26,0 0 21,0-11-15</inkml:trace>
  <inkml:trace contextRef="#ctx0" brushRef="#br0" timeOffset="142142.2753">16223 5409 266,'0'0'91,"0"0"-46,0 0 11,0 0-5,0 0-14,0 0-24,1-11-13,4 11-11,2 12-10,5 12 20,2 6 0,2 8 2,-2 4-1,2 5 0,-3 2 0,0-4 0,0-1 3,-3-6 2,-1-5-5,0-1-2,-3-6 2,0-3 2,-1-3 0,-2-2-2,0-5 0,-3 0 3,2-6-1,-2-3-1,0 1-1,0-3 0,0-1-28,0-1-34,0 0-51,2 0-22,-2 0-69</inkml:trace>
  <inkml:trace contextRef="#ctx0" brushRef="#br0" timeOffset="142728.4581">16110 5759 73,'0'0'190,"0"0"-146,0 0-17,0 0-10,0 0-15,0 0 1,62-19 3,-33 17-3,-1 2-3,-1-1 0,-4 1 0,-4 0-5,-2 0-28,-3 0-55,-8 0-133</inkml:trace>
  <inkml:trace contextRef="#ctx0" brushRef="#br0" timeOffset="143467.2757">16696 5298 170,'0'0'105,"0"0"-52,0 0-32,0 0 17,0 0-3,0 0-35,0 0-8,1 20-8,10 13 16,-4 11 4,-1 6 7,-1 9 5,-4 4 55,1 5-37,-2-2-8,0-5-6,0-4-5,0-5-8,0-9-3,0-2-1,0-5-1,0-4-2,0-5 2,0-3-2,0-3 1,0-5 1,0-3 2,-3-6-1,3-2-3,-2-2-31,2-3-48,0 0-34,0 0-79</inkml:trace>
  <inkml:trace contextRef="#ctx0" brushRef="#br0" timeOffset="144426.2143">17127 5398 54,'0'0'153,"0"0"-143,0 0-10,0 0-1,0 0 1,0 0 15,-17 87 11,16-47 3,1 3-8,0 2 10,0-1 20,0-3-23,3-5-19,11-5-7,6-3 0,7-7 1,6-5 3,6-6-3,1-5 3,3-5-2,-1 0 5,-1 0 4,-3-9-4,-4-5 1,-2-2-3,-4-4 1,-4-2 3,-1-5-3,-6-2 0,-3-1-2,-1-2 0,-5-2 5,-1 1-8,-2-2-3,-1 3-5,-4 7-29,0 4-30,0 4-15,0 7-63</inkml:trace>
  <inkml:trace contextRef="#ctx0" brushRef="#br0" timeOffset="144952.7067">17388 5532 116,'0'0'103,"0"0"-74,0 0 4,0 0 16,0 0-20,0 0-29,4 14-12,1 11 9,0 13 3,-2 6 12,0 4 6,-3 2 25,0-6-6,0 0 1,0-6-23,0-2-3,3-1-11,1-6 0,0 0 3,1-3-4,-2-7 6,-2-4-2,1-6 0,-1-2-4,-1-6-26,2-1-40,2 0-17,3-6-12,6-12-140</inkml:trace>
  <inkml:trace contextRef="#ctx0" brushRef="#br0" timeOffset="145612.2671">17912 5589 84,'0'0'216,"0"0"-198,0 0-13,0 0-4,0 0 8,0 0 2,0 0-11,9 5-1,6 2 1,3 4 2,2-1 5,-2 3-4,3 1-3,-3 0 9,2 1 1,0-1 0,0-3-6,-1 2 12,2-3-3,-6-1-7,1 0 5,-2-1 0,-2-1-2,-3 1-3,-2-3-4,-4 0-2,0-3 4,-1-1-2,-2 1-1,0-2 6,0 0 2,0 3-1,0 3-8,0 3 14,0 2-1,-6 2-4,-3 2 1,-6 0-5,0 3-4,-6 2-1,-6 1 3,-4 3 3,-2 0-6,-3 2 0,-1-1-7,2-1-29,1 1-38,4-4-44,7-5-14,5-4-27</inkml:trace>
  <inkml:trace contextRef="#ctx0" brushRef="#br0" timeOffset="179168.3123">3352 8920 153,'0'0'50,"0"0"-20,0 0 26,0 0 13,0 0-8,0 0-15,0 0-18,0 0-16,0 0-9,0-4-3,0 4 0,0 0-6,0 0-1,3 0-6,3 13 1,3 7 11,3 4 0,-2 3 0,2 2 1,-1 2 0,1-2 1,2 1 0,0-1-1,1-4-1,0 2 1,-2-2 1,1-3 0,-4-1-1,2-3 2,-3-1-2,-3-4 1,3-2 1,-5-6-2,-2 0 0,-1-5 0,1 0 1,-1 0 6,1 0 6,4-18 3,0-8 6,4-3-20,2 0-2,-3 2 0,3 1 0,-3 0 0,3 1-2,0-2 0,-5 3-4,1 3 6,2 2 0,-7 6 0,0 5 0,-3 6 1,0 0-1,0 2-3,5 0-5,-1 0-10,5 18-2,3 8 14,3 6 2,3-1 4,-3 2-1,6-4 2,-2-2-2,-1-3 0,1-6 0,-2-4 1,-2-4 1,-6-2-1,-2-4-1,-1-3 1,-5-1 2,1 0 0,-1-2 14,1-18 41,4-7-47,0-6-6,3-2 0,-2 0-4,-1 1 1,0-2-2,0 3 1,-1 4-1,2 3-17,-4 7-3,2 4 0,-4 5-16,2 3-22,0 4-46,0 3-83</inkml:trace>
  <inkml:trace contextRef="#ctx0" brushRef="#br0" timeOffset="179784.2751">4180 9268 118,'0'0'0,"0"0"-2,0 0 2,0 0 0,0 0 19,0 0-3,31 40 8,-19-40 14,3 0-8,2 0 8,-1 0-5,2-10 11,1-5 8,2-1-26,-1-4-19,-3 2 2,-6 0-5,2 1 1,-7 3 0,-4 3 2,-2-3-1,0 4-4,0 0 2,-8 5-1,-2 0-2,1 3 8,1 2 18,1 0-7,0 0-20,2 5-11,2 12 6,3 2-3,0 1-1,3-1 6,12-2 2,3-2 1,4-2-1,2-2-4,2-6 3,-1-2-9,2-3-20,-2 0-36,0 0-43,-2-5-107</inkml:trace>
  <inkml:trace contextRef="#ctx0" brushRef="#br0" timeOffset="180460.3422">5401 9030 50,'0'0'122,"0"0"-95,0 0 13,0 0 33,0 0-13,0 0-17,-11-30-11,3 27 10,-2 2-11,0 1-5,-4 0-9,-2 0-17,-1 2-1,-2 14-2,4 3 2,2 2-4,2 2 4,1-4-3,7-1 2,3-2-9,0-3 5,0-1 2,0-1 1,13-1 0,4-4 0,2-1 1,8-5-4,4 0-11,2 0-38,6-3-42,-3-5-80</inkml:trace>
  <inkml:trace contextRef="#ctx0" brushRef="#br0" timeOffset="181540.2734">5791 8949 151,'0'0'56,"0"0"-39,0 0 32,0 0 16,0 0-39,0 0 13,-42-5-29,28 19-10,0 4-5,-2 3 3,4 1-4,-1 4 4,2-3 2,5-4-2,3-2 2,3-4-5,0 0 3,0-3-2,3-5-9,6-1-13,3-4 11,0 0-1,0 0-1,6-3-5,2-10-6,-3-3-44,2 0 21,-2 1 38,-7 0 13,1 1 1,-7 4 16,-2 1 14,-2 3 50,0 1 4,0 3 5,0 2-5,0 0-36,0 0-32,0 0-17,0 0-1,0 0-11,0 8 1,0 4 9,0 0-1,3-1-1,5-2 1,0-2 3,1-2 0,3-1-1,-2-2-2,1-1 1,-2-1-2,7 0-4,-2 0 0,-1 0-6,4-5-15,-3-5 12,0 1-1,-1-2 5,-1 1 8,-3-2 2,1 0 3,-2 2 2,-2 0-2,0 6 6,0-1 33,-3 3-8,0 0-28,1 2-3,1 0-7,1 0-4,0 3 8,4 9 2,-2 1-2,-4 1 6,1-2-1,-1 0 0,0-3 0,-1 2-2,2-2 4,-5-3 1,3-2-3,-3-1 1,0-1-1,0-2 3,0 0 5,0 0 9,0-8-10,3-8-9,0-4-6,3 0 3,3 2 1,0 0 2,1 2 0,2 3-5,0 2 5,-3 4-1,3-1 0,0 2 1,4 0 0,-1 5 0,0 1 0,-1 0-5,-2 0-1,-1 8-3,0 5 8,-2-2 1,1 0 1,-2 1 0,-2 0 1,0 0 1,-2 0-1,-1-1-2,-3-1 0,0-1-10,5-3-44,-4-1-39,4-4-46</inkml:trace>
  <inkml:trace contextRef="#ctx0" brushRef="#br0" timeOffset="185065.7237">7765 8816 0,'0'0'82,"0"0"-41,0 0-9,0 0 11,0 0 10,0 0-3,-31-25-11,25 23-27,-2-1 21,0 0 1,0 3-29,-1 0-5,0 0 0,-3 0-5,-1 9-1,-2 3 6,3 2 0,-1 1-4,2 0-3,5 1-6,0 1 13,0 0 0,0-2-4,5 1-4,1-4 5,0 1-12,0-5 8,0 0-1,0 1 2,3-2 2,7 0-2,-1-4 6,2-2 2,0-1-2,1 0 2,3 0-1,-3 0 2,3-8-3,0-3 4,-1-2-4,0-3 5,-2 1-5,0-2 5,-4 1-4,-4 0 10,-2 1-10,-1 4 5,-1 1 2,0 3 12,0 4 17,0 2-5,0 1-7,0 0-10,0 0-14,0 0-1,0 0-20,0 13 8,0 2 12,0 2 0,0-2 0,5-2-5,3-1 1,3 1-2,0-3 4,2 1-1,2-6 3,4 0 0,2-4 1,5-1-1,0 0 3,0 0-3,-1-10 1,0-5-2,-2-3 2,-2-3 1,-4-3-1,-3 0 2,-5-2-1,0 0-1,-6-2 0,-2 1 4,-1-2-4,0-1 4,0 0-5,0-2 0,0 2-1,-6 3 1,-1 0 1,-2 3-1,3 4 0,1 7 0,1 5 0,0 5 4,1 3-3,0 0-1,-3 3-14,-5 18 7,-2 10 7,4 5 0,3 4-6,6 2 5,0 0-4,0-3 2,10-2 1,5-4-4,6-6 7,0-3-1,3-5 3,1-4-2,-2-2-1,-1-6 2,2-4-1,-2-3 1,-1 0 1,0-3 1,4-14 5,-5-1-3,2-3-4,-4 0 2,-6 0 1,0-1-1,-3-1 0,-2 2-4,-1 2 2,2 5-2,-1 2 1,-4 6 3,2 3-4,-2 3-7,4 0 1,6 0-13,4 15 11,4 3 8,1 3 0,-1-1 2,0 1-2,-3-3 1,-5 0 3,-2-2-3,-4-2 0,-2-2-1,-5 2 0,0-3 7,-9 2 0,-8-5-2,-3 2-5,0-4-15,-1-5 2,2-1 11,5 0-1,1 0 2,4 0-1,6 0-1,0 0 3,3 0 3,0 0-3,0 0-4,0 0-8,6 0-10,9 0 22,0 0 0,6 0 0,-3 0 5,4 0-5,3-3 0,1-3 0,0-2 5,-1 0 3,-2 0-4,0-2 5,-4 0-2,-1-1-3,3-2 2,-5 1-2,-1-2 6,-3 1 2,-4 1-2,-3 3 3,-3 4 3,-2 0 16,0 1 1,0 3-12,0 0-6,-2 1-6,-2 0-7,0 0-2,-4 11-9,1 8 9,-1 4 0,4 2-5,1 1 3,3-4-1,0-2 0,0-4-4,7-4 6,4 1-4,-1-8 5,2 1-2,-3-2 2,3-4 1,1 0 0,-1 0-1,-1-2-1,1-9-9,-3-2-4,-6-4-10,-3 2-10,0-1-11,0-1 14,-6 0-6,-8 1 17,1 1 13,-1 0 7,3 3 0,0 3 1,5 1 0,4 4 14,2 2 34,0 2-10,0 0-39,0 0-14,5 0 0,14 0 11,2-2 3,5 0 4,-1-1-4,3-2 2,-1 1-2,-4-2 0,-4 1 2,-1 0 0,-9 3-2,-2 0 0,-4 2-4,-1 0-2,1 0-43,-3 0-21,0 0-81</inkml:trace>
  <inkml:trace contextRef="#ctx0" brushRef="#br0" timeOffset="187905.5401">10282 8770 56,'0'0'75,"0"0"-45,0 0 12,0 0-6,0 0 7,0 0 12,0 0-17,-64-29-4,49 29-22,3 0-9,-4 0 1,1 0-4,-3 10 1,7 4-1,-1 2-5,1 1 1,3 1 4,2 0-6,3-1-1,3-1 6,0-3-7,0-1 0,1-2 3,7-1 5,1-1 0,3-4 0,0-1 0,0-3 2,4 0-2,-1 0-2,0 0-5,0-1-3,-2-5 6,-2-2-1,-2-1 1,3-1 2,-3-2 1,-2-4 1,2 3 0,-3-4 3,0-1-2,-1 0 2,-1-3-2,-2 0-1,-1-2 6,-1-2-6,0 1 5,0-2 5,0 1 18,0 4-8,0 1 17,-1 2-22,-2 3-5,0 3-2,0 3-4,-2 3 1,5 3 1,-3 1 16,1 2-17,2 0-5,0 0-10,-1 0 3,-1 11-11,-1 8 18,2 5-1,1 5-1,-3-1-1,3 3 3,0 1-2,0-4 2,0 2-2,7-1-1,1-4 3,3 1 0,2-3-1,0-4 1,4-2-1,-4-6 1,3 0 0,-2-5 0,2-1 0,1-4 0,4-1 1,1 0 3,1-1-2,-1-8-1,0-2 1,-4 1-1,-5-3-1,-2 2 7,-5-3-4,-1-1-2,-3-2 4,0-1-5,-2 2-4,0 1 2,0 1 1,0 5 1,0 3 0,-7 2-3,-4 4 3,-1 0-5,-6 0-10,-1 12 1,7 4 3,0 4 8,6 1-3,3 0-7,3-3 6,0-1-3,0-4-1,10-2 5,7-3 6,4 0-1,2-3 1,4-4 2,-4-1 0,4 0-2,-5 0 3,2 0 1,-5-7-4,-1-1 2,-3 1 1,0-4 3,-1-1 9,-1-3 16,-1-3-4,-3-3-10,4-6-4,-4-3 3,0-5-9,1-1-3,-5-2-2,-2 2-2,-3 0 7,0 5-7,0 3 2,0 3 6,0 4-3,-3 4-2,0 3 7,0 7 4,1 4-3,1 3-9,-1 0-2,2 0-6,-2 0-2,2 0-3,0 9-1,-2 15-1,1 9 13,1 3 0,0 3 0,0 2 0,0-2 0,10-1 0,-1-2 1,2-6-1,0-1 3,1-4 0,-1-2 0,1-3-3,1-5 0,0-2 1,1-4-1,2-3 2,1-2 0,-1-4 0,4 0 1,-1 0 0,3 0 3,-2-8 0,1-2-5,-4 2 2,-3-2-1,-2 2 0,0-3-2,-3-1 2,0 1 2,-2-1-3,1-1 0,-2 1 0,0 0-2,-2 0 1,-2-1-1,-2 3 1,0 2 0,0 1-5,0 1 1,-3 1-15,-6 2 2,-2 3-6,-2 0-3,2 0-11,2 0 1,-1 8 15,4 4 10,0 2-4,6 1-1,0 3 12,0 0-5,0 0 6,0 0 2,9-5-6,1 1 7,1-5 0,-2-1 0,1-3 1,-1-2 0,2-1 7,2-2 14,-1 0 0,3 0 2,0-3-11,-3-9-4,3-1-5,-6-3 4,-2 1-2,-1-1-4,-3 1-2,-3 0-3,0 1-22,0 2 12,0 3 9,-7 0 3,4 4 1,0 1 4,0 2-4,3 1 1,0 1-1,0 0-1,0 0-3,0-1-3,0 1-4,3 0 10,7 0 0,-3 0-4,-2 0 5,4 0 0,1 0 3,1 0 0,-1 5 4,4 3 2,-5 1-5,1 5-1,-3-1 0,1 4 4,-5 1 0,2 0 15,-2 0-15,-2 1 1,-1-2 5,0 0-1,0-2-8,2-4 2,1 0-3,0-5 4,1 0-6,0-1 0,2-2 1,3 0-2,3-3 4,3 0 3,4-3-7,1-12-6,1-3-80,-9-2-100</inkml:trace>
  <inkml:trace contextRef="#ctx0" brushRef="#br0" timeOffset="188385.5076">10553 8707 143,'0'0'37,"0"0"-30,116 0 47,-63-3 9,1-2-18,2-1 3,-3 0-23,-2 0-15,-4 1-10,-8 2 1,-3 2-1,-3-1-30,-8 2-117</inkml:trace>
  <inkml:trace contextRef="#ctx0" brushRef="#br0" timeOffset="190957.4833">11765 8759 41,'0'0'95,"0"0"-50,0 0 13,0 0-5,0 0-34,0 0-4,42-36 3,-30 36 0,0 0-6,-1 0-12,0 5 0,1 11 0,1 2 2,-2 3 1,-4 0 6,-2-1-8,2-3 4,-4-2 1,-1-4-6,-2 2 0,0-3 0,0-2 4,0-2 1,0-5 3,0 0-3,0-1 1,0 0-1,0 0 7,0 0-1,0 0 0,0-1-11,0-9-2,3-4 0,3 0 0,4-1 2,2 2-5,3-1 4,1 2 0,-2 2 0,4 1 0,-3 4-2,-2 2 1,-2 3 1,2 0-3,-4 0-3,0 6 6,-3 6 0,1 0 1,-1 3-3,-1-1 3,-4-2 2,2 0-2,-3-3-2,0-3 2,0 0 0,0-3 0,0-1-3,0-2 2,0 0-4,2 0-8,5 0 6,6-14 7,4-5 0,4-5-1,0-1-2,-2 3 1,-1 3-5,0 8 7,-6 3 0,-5 5 0,-2 3 0,-2 0-7,7 0-4,-1 9 11,3 4-1,3 3 2,-3-2-2,1-1 1,1 0 0,-1-2 5,-1-1-5,0-2 5,-2-3-1,-2-1-4,3-3 2,0-1 0,1 0 5,-1 0 7,4 0-8,-5-4 1,2-7-4,-3 0 5,-1-3-4,-2-1-3,-3 1 5,1-1-4,-4 3 1,0 3 1,0 1 0,0 4 1,0 3 22,0-1-14,-3 2-5,0 0-8,2 0-10,-1 7-9,1 9 19,-1 2 0,2 0 0,0-1 0,0-2 0,0-2-4,5-2 0,5-4 1,0 1 3,-1-4 0,3-2 1,0-1 2,0-1-3,3 0-3,0 0 0,1-9-12,-2-4-10,4-3 14,-2-2-4,1 2 4,-1 2 11,-6 2 0,-1 5 1,-4 2-1,2 2 1,-4 2 5,2 1-6,1 0 0,0 2 0,1 11 0,0 0 3,-2 2 6,1 0-4,-4-1 2,-1 0-2,-1-3 2,0-1 1,0-3-5,0-3-3,0-2 3,0-2-1,0 0 4,0 0 4,0 0 2,0 0 3,0-6-15,0-8-8,5 0 1,1-3-2,1 3 1,0 2 1,2 3 7,2 2-5,1-1 2,1 2-4,2 2 2,6 2 3,-3 2 0,0 0-5,0 0 4,-2 8 3,1 2-5,-3 1 5,-2-2-1,2 0 1,-2-2 0,0-2 1,1-2-1,-2-1 0,2-2 1,0 0 6,4 0 6,-1 0-1,2-10-8,-1-1 2,-3-2-1,0 1-3,-5 0 0,0-1 1,-6 1 2,-3 1 0,0 0 10,0 3 5,0 0 7,-6 3-7,-3 4-3,0 1-3,-2 0-8,1 0-6,1 14-9,3 4 8,3 1-2,3 2 2,0-1-7,3-1 8,11-2-2,2-3 0,-1-3-1,7-1 3,-1-4 0,-1-4 2,2-2-2,0 0-11,-1 0-31,-3-7-87,-2-4-89</inkml:trace>
  <inkml:trace contextRef="#ctx0" brushRef="#br0" timeOffset="191466.2893">12499 8585 421,'0'0'59,"0"0"-34,0 0 8,0 0-13,0 0-13,0 0-7,0 0-31,0 0-182,11 0-101</inkml:trace>
  <inkml:trace contextRef="#ctx0" brushRef="#br0" timeOffset="194636.3029">14360 8765 53,'0'0'39,"0"0"-34,0 0-4,0 0 13,0 0 12,0 0 6,0 0 2,50 27-1,-31-27-2,0 0-6,-2-3-7,0-7-9,1-2 5,0-4-8,1-2-6,0-1 4,-2-4 1,-4 1-4,-1-2 2,-3-4-1,0-1-2,-3-2 1,-3 0-1,0 1 0,-3-1 3,0 3 2,0 3-3,0 3 10,0 6 5,0 4 14,0 4 4,-1 4-5,-1 2 1,0 2 1,2 0-32,-1 0-9,1 6-2,0 16 1,-2 7 10,2 7 0,0 4 0,0 0 2,0-1 1,0-1 2,0-2 0,0-2-4,5-6 5,1-1-3,-1-4 0,1-4-3,-1 1 2,-2-5-2,0-3 2,-1-4 0,-1-4-1,1-3 0,-2-1-1,0 0 2,1 0 3,-1 0-3,0 0 3,2 0 1,-1 0-1,4-2-2,1-9-3,6-6-3,1-2 1,5-4-1,3 0 2,-3 2-5,0 2 5,-6 4 1,0 5-2,-2 0 1,-2 6 1,-1 1-2,2 3-5,0 0 5,1 0-7,5 7 5,2 8 3,0 2-1,0 3 2,-1-1 3,-2 1-2,4-4-1,-6-1 0,1-3 0,-4-3 0,0-1 1,0-2-1,0-3 0,-3-3 0,3 0 2,3 0 1,0-5-1,1-8 2,-4-3-1,0-4 2,-3-1-3,0-1 0,-2 0 0,-1 2 0,0 2-2,0 3 1,-3 8 1,0 4 1,2 3 5,-2 0 6,0 0-14,0 0-7,0 9-14,0 9 15,0 5 5,3-1 2,3-1-1,4-3 1,-2-3-2,2-3 1,3-1-1,-3-4 0,2-1-5,2-3-32,0-3-42,4 0-23,-5 0-89</inkml:trace>
  <inkml:trace contextRef="#ctx0" brushRef="#br0" timeOffset="194864.2901">15150 8535 275,'0'0'113,"0"0"-58,0 0-43,0 0-9,0 0-3,0 0-22,0 0-81,-6-2-18,15 7-91</inkml:trace>
  <inkml:trace contextRef="#ctx0" brushRef="#br0" timeOffset="196852.2899">15511 8648 93,'0'0'112,"0"0"-30,0 0-4,0 0-3,0 0-22,0 0-30,-67-27-18,57 27-5,-2 3-2,-3 10 1,3 5-2,-1 5 1,4 0 0,1 1-1,2-3 1,4-2 1,2-3-6,0-5-6,0 0 4,0-4 3,8-2-3,1-4 3,4-1-4,1 0 1,2 0-21,1-4 7,0-8 6,-1-5 7,-2 2 5,-3 0 5,-4-2 1,-2 4 9,-2-1-7,-2 6 9,-1 1 44,0 4 4,0 3-12,0 0-19,0 0-20,0 0-9,0 16-27,0 7 21,0 9 6,0 3 2,-5 2-1,-3 3 2,0-1-2,4-2 2,-1-1 1,-2-3-4,0-1 1,-1-5-1,0-6 0,0-6 0,2-7-5,0-3 5,0-4 2,1-1-1,1 0 1,-1-5 0,5-6-4,-1-3 2,1-1-13,0-2 0,0-2 10,3-3-5,9 1 6,3-3 2,6 2 2,1-4-2,2 0 0,3 0 0,-2-3 3,3-1 1,1-3-4,-1-1 7,-1 0-1,0 0-5,-6 2 7,-2 2-5,-4 0 3,-3 3 2,-5-1-6,-2 2 2,-2-2 9,-3 3-10,0 1 0,0 4 3,0 5 4,-2 4 0,-2 5-7,1 3 3,0 3-2,3 0-4,0 0 0,0 0-6,0 0-1,0 11-13,0 16 9,-2 11 11,2 4 2,0 1-2,0 3 0,-1-4 0,1-3 1,-3-1 0,3-7-1,-2-2 0,1-4 0,-1-4 1,-2-6 1,3-2-2,-2-8 0,3-3 2,0-2-2,0 0 4,0 0-1,0-3 2,0-12-5,8-5-2,1-2-15,2-1 14,2 4-3,-4 2 6,2 5-7,0 6 6,-1 2-16,0 1 14,5 3 1,-2 0-6,4 0 4,1 7 4,1 4 0,-2 2-2,0-2 2,-2-1 0,-1-1 1,-2-2 1,-1-2-2,0-1 0,0-3 0,2-1-3,-1 0 3,6 0 3,4-3 0,-2-8-3,3-4 2,-3 0 4,-7 0-5,-2-1 1,-4 2-2,-7-1-17,0 3 16,0 1-8,0 4 5,-2 2 1,-5 5 2,0 0-4,1 0-3,-2 6-1,1 10 8,2 3-2,2 1-1,3-2 1,0-2 0,0-1 0,0-3 2,0-1 0,8-2-4,1-3 3,1-2-1,2-2 3,8-2 0,2 0 3,5 0 2,-2 0-5,-1-5 2,-3-5 0,-4-2 5,-4-2-7,-4-1-1,-5-3-34,-2 2 14,-2-3-9,0 3 18,0-1 7,-3 0 3,-5 4 0,2 0 2,0 4 0,-1 2-2,6 5 2,-1 0 5,0 2 11,2 0 4,0 0-20,0 0-6,0 0-5,0 0 4,7 0 7,6 2 0,0 5 2,4-2 7,-1-1 0,6 2-1,1 0 2,-4 0-2,1 3-8,-6 3-3,-5 4 1,-1 2 2,-4 1 0,-2 2 11,0 0 15,-2-1-5,1-3-16,5-3-3,-2-3 3,4-2-4,1-4-1,2-1 0,2-3 3,1-1-3,1 0-3,5 0-62,-1 0-32,2-1-42</inkml:trace>
  <inkml:trace contextRef="#ctx0" brushRef="#br0" timeOffset="198418.9826">17301 8670 125,'0'0'22,"0"0"-14,0 0 11,0 0 21,0 0-7,0 0-14,30-27 0,-24 26-5,2 1-6,-2 0-8,4 0 0,-2 10-1,1 6 1,1 0 0,-2 1 2,-2 0 1,-3 0-1,0-2-2,1 0 1,-1-1 0,0-1 2,-2-2 2,-1-2-4,0 0-1,0-3 0,0-3 0,0 0 1,0-2-1,0-1 2,0 0 2,0 0 5,0 0 4,0-1 2,5-12-9,4-4-4,3-4 0,7-3-2,3-1 1,2 1 1,-3 6-1,0 5 0,-6 5 1,-1 4-2,-4 4-1,-1 0-4,3 0 5,0 7-1,1 7 1,-2 3-2,-2 1 2,-2 0 0,-3 0 0,-2 0 1,-2-3 0,0-2 0,0-4 1,0 1 1,0-5-3,0-2 6,0 2 5,-2-5 5,2 0 12,0 0 5,0 0-3,0 0 9,0 0-5,0-8-19,0-5-15,0-5-3,8-2 3,3 1 0,-1 2 0,0 2 2,-1 4-2,2 4 0,-5 1 0,0 6-3,0 0 1,1 0-3,7 0-4,-2 7 9,2 4-1,-3 1 1,0 0 0,0 0 0,-3 2 0,1-3 0,1 0 0,-2-1-1,1-2-21,1 0-36,0-2-45,-1-5-43,3-1-24</inkml:trace>
  <inkml:trace contextRef="#ctx0" brushRef="#br0" timeOffset="200006.2963">18131 8694 187,'0'0'71,"0"0"-31,0 0 14,0 0 11,0 0-19,0 0-24,-24-25-9,15 25-13,-7 4-6,-1 13 5,-2 2-1,1 2 2,6 2-1,2-2 1,3-3-3,5-1 1,2-2-2,0-3-1,0-2-1,9 0 4,6-4 1,4-2 1,5-3 3,0-1-1,3 0 2,-2 0-3,-3 0 2,-5-4 0,-4-2-2,-4 0 5,-3-4 14,3-4 0,0-4-12,-1-3-8,-2 0 0,-5 1-1,-1 1-5,0 3 6,-1 5-4,-11 0-3,-5 4 0,2 2-9,2 2 7,4 1 1,4 2 6,5 0 2,0 0-20,0 0-29,0 0 17,0-3 6,6 1 19,11-3 7,2-1 1,2 0-1,0 0 1,-1 1 0,0 1-1,2 1 1,3-2 0,-2 2 4,0 2-1,-3 1 0,-1 0 6,-3 0-4,-1 0 1,-2 10-6,-4 5 0,-3 4 3,-4-1 9,-2 1-1,0-1 1,0-1 5,0-3-8,0-1-9,0-4 8,-2-3-6,2-2-3,0-1 6,0-3-5,0 0 4,0 0 4,0 0 7,0 0 1,0-6 15,0-6-17,8-3-14,2 0 1,1-3 0,1 2-1,2 0-1,0 1-2,1 4-1,-2 1 2,2 3 1,-6 2-1,0 4 0,1 1 0,-1 0-6,2 0 1,-1 5 1,-1 6 5,-3 1-2,-1 2 1,-2-2-2,-3 1 0,0 3 3,0-1 5,0-2-5,-5 1 2,-2-4 0,1-1-2,0-3 5,4-1-5,1-4 1,1-1-1,0 0-2,0 0 2,0 0 7,0-1-7,0-13 0,9-2-12,4-4 0,2 3 9,-1 1-4,0 4 4,-3 1 3,1 1 0,0 4-1,0 1-5,1 3 6,-1 2-7,-1 0 5,0 0-3,-3 0 3,1 5-4,0 6 5,-3-1-3,1 1 4,2 1-1,3 0 3,-1 3-2,1-3 13,-1 0-12,3-3 2,1-1 2,-2-2-5,2-2 11,-3-1-7,0-1-3,0-2 3,-3 0 1,-1 0 1,0 0 0,1-5 5,-1-5 3,1-1 0,-2-4-2,2 0-1,-1-1-8,2-4-2,-1 2-1,-2 0-3,-4 1 2,-3 5-10,0 3 1,0 5 8,-4 2-11,-8 2 9,-3 0-12,-2 2-7,3 13 12,0 3 5,3 2-2,6 1 4,2-3 0,3-2-1,0-3 5,0 0-2,4-5-1,10 1 3,1-5 4,6-1 16,-2-3 2,5 0-8,3 0-9,1 0-3,-1 0-2,0 0 0,-6 0-6,-3 0-42,-6-3-70,-11-5-39</inkml:trace>
  <inkml:trace contextRef="#ctx0" brushRef="#br0" timeOffset="201888.3254">19340 8655 135,'0'0'93,"0"0"-92,0 0 0,0 0 38,0 0 3,0 0-15,1-21-7,4 18 3,2 2-15,2-1-2,-2 1-1,3-1 1,-3 2-5,0 0 0,4 0-1,-1 8-4,2 7 4,-1 0 0,-5 1 3,-2 2-1,0 0-1,-4-1 2,2 0-3,-2-2 1,0-5 0,0 1-1,0-5 0,0-2 2,0-2-2,0-2 0,0 0 3,0 0 1,0 0 7,0 0-1,0-3-10,3-10-15,4-4 11,4-1 1,2 0 0,1-2-2,4 2-7,-3 1 1,-1 5-3,-2 3 13,-4 5 1,-1 3 0,-1 1 0,2 0-13,-1 2 12,2 12-2,0 1 3,0 1 5,3 1-5,-3-3 4,1-1-1,1-1 0,-4-1 0,1-1 2,-2-2-4,0-2 0,1-2-1,-4-2 2,2-1 0,-1-1-2,1 0 2,1 0 10,2 0 32,3-3-9,0-9-16,3-3 6,1-3-7,3-3-13,-3-1-3,1-4 1,-3-1 2,0-2-3,-6 1-2,1-3 1,-4 3 4,-1-2-5,-3 3 0,0 1 6,0 3 1,0 4 1,0 2 3,0 5-6,0 3 0,0 5-1,0 1-3,0 1 7,0 2-8,0 0-1,0 0-10,0 7-3,0 15-2,0 7 16,3 4 3,-2-1-1,-1 0-4,0-2 2,0 2-1,0 0 1,0-4 0,0 0 3,0-3-3,0-3 0,0-2 0,5-5 0,1-1 2,0-7-2,0 1 0,4-5-2,1-1-2,3-2-1,3 0 5,2-7 5,1-8 7,1-4-9,-3-3 2,-3 1-3,-5 2 2,-1 2-1,-3 3-2,0 3 4,-3 3-5,-1 7 0,2 1-7,2 0-1,3 0-8,1 11 14,4 3 1,-4 2 0,-1-3 0,1 2 0,-3-2 1,-3 0 0,1-3 3,-4-1 0,1-1-1,-2-1 0,0 1 1,-3 0 1,-17 2 2,-4-3-6,-7-1-60,-2-4-129</inkml:trace>
  <inkml:trace contextRef="#ctx0" brushRef="#br0" timeOffset="202382.3342">19642 8488 415,'0'0'0,"0"0"-49,0 0 49,0 0 16,103 8 22,-52-8-6,-1 0-15,-3 0-6,-3 0 5,-3 0-11,-2 0-3,-3 0 2,-5 0-2,-6 0 3,-7 0-5,-9 0-2,-4 0-1,-5 0-30,0 1-35,0 2-9,-3 2-19,-10-2-35</inkml:trace>
  <inkml:trace contextRef="#ctx0" brushRef="#br0" timeOffset="204744.3229">21193 8577 123,'0'0'143,"0"0"-143,0 0 0,0 0-18,0 0 18,0 0 2,-14 61 4,9-34 8,1-2-2,4-3-7,0-1 2,0-1-1,7-5 1,7-2-3,2-5-2,1-3 0,2-4 8,-1-1-3,5 0 4,-4 0-2,-1-10 13,-2-3-22,-5 0 13,-4-2-10,-1 0 2,-5-2-3,-1 2-1,0-1 3,0 3-3,0 2 3,0 3-3,0 4 0,0 2-1,0 1-2,0 1-33,0 0-49,0 0-9,-1 0 76,1 5 15,-2 2 1,2 2 1,0 0 24,0 2 19,0 0 11,0 2-14,0-2 7,0 0-3,0 0 2,0-2-23,5 0-6,3 0-3,1-2-3,4 1-7,4-2 0,0-2 3,3-1-7,2-3 2,2 0 8,-2 0-6,-2 0-4,1-3 1,-4-4 2,-3-4 0,-2-2 2,-2-1-3,-2-1 3,-1-3-3,-2 1 1,-2 1-2,-2 0-2,-1 2-2,0 1-5,0 5-6,0 2-9,0 3-34,0 1-65,-1 0-58</inkml:trace>
  <inkml:trace contextRef="#ctx0" brushRef="#br0" timeOffset="204998.3262">21791 8746 42,'0'0'184,"0"0"-174,0 0 99,0 0 34,0 0-76,0 0-45,0 0-6,1 3-5,-1-3-11,3 0-4,5 0-80,-1-8-194</inkml:trace>
  <inkml:trace contextRef="#ctx0" brushRef="#br0" timeOffset="205692.3279">22125 8673 99,'0'0'19,"0"0"-19,0 0 30,0 0 28,0 0-25,0 0 3,4 8-15,-2-8 2,-1 0-11,2 0 16,0 0 0,0 0 4,2 0 2,0-3-18,-1-6 0,2-3 0,-2-5-9,1-1-7,-4-3 0,1 1-15,-2 2-16,0 0 3,-5 4-15,-8 0-8,-1 3 4,2 7 30,1 1 15,3 1 2,1 2 3,2 0-3,2 0 0,3 0-4,0 0 4,0 0-5,0 3 3,3 3-3,8-1 1,4-2 4,4-2 1,3-1 1,1 0 2,1 0 14,-1 0 1,0 2-7,-4-1 2,1 2-14,-7 2 0,-1 2-3,-5 4 2,-2 2 1,-2 3-2,-3 2 2,0 0 4,0 1-1,0-2 5,0-1-4,0-2 0,5-2-4,2-2 1,0-2-1,5-1 0,2-1-1,2-2 0,5-4-11,3 0-31,-2 0-81</inkml:trace>
  <inkml:trace contextRef="#ctx0" brushRef="#br0" timeOffset="205920.3129">22618 8665 285,'0'0'109,"0"0"-73,0 0 54,0 0-11,0 0-61,0 0-18,1 1 3,2-1-3,-2 0-6,2 0-46,2 0-103,-1 0-19</inkml:trace>
  <inkml:trace contextRef="#ctx0" brushRef="#br0" timeOffset="206657.1145">22930 8157 204,'0'0'77,"0"0"-52,0 0 1,0 0-6,0 0-20,0 0-10,0 37 10,0-8 4,0 4 6,0 5 12,0 3 10,-1 0-10,-2 2-7,2-1-9,1-3-4,0-3-2,0-4 0,0-5 1,7-5-1,-1-3 3,5-6-3,0-1 0,1-4 0,5-4-1,2-1-2,4-1-17,2-2-18,-1 0-38,0 0-81</inkml:trace>
  <inkml:trace contextRef="#ctx0" brushRef="#br0" timeOffset="206972.1146">22787 8419 44,'0'0'113,"0"0"-95,0 0 76,108 0-43,-71 0-21,2 0 28,1 0-34,-2 0-15,-3 1-3,-8 1-5,-3 1-1,-5 0-2,-3 0-28,-9 0-104</inkml:trace>
  <inkml:trace contextRef="#ctx0" brushRef="#br0" timeOffset="208695.3561">23639 8647 222,'0'0'101,"0"0"-4,0 0 7,0 0-25,0 0-15,0 0-14,0 0-13,-8 0 4,8 0-18,0 0-5,0 0-16,0 0-2,0 0-1,0 0-20,0 0-41,0 0-44,0 0-94,0-2-194</inkml:trace>
  <inkml:trace contextRef="#ctx0" brushRef="#br0" timeOffset="209724.3122">24187 8142 114,'0'0'121,"0"0"-98,0 0-1,0 0 40,0 0-7,0 0-45,0-3-10,0 14-23,-1 10 23,-10 7 13,0 4 13,-2 7-6,1 5-11,-4 4 15,2 3 8,0-4-24,0-2-2,3-1-1,1-7-3,1-4 0,3-5-1,2-6 1,-1-5 2,4-4-4,-1-5 0,1-3-2,1-2 2,0-3 0,0 0 0,0 0 3,0 0-1,1-8-4,13-9-6,-4-4 1,5-3-10,-1-4 2,0 0 3,1-4 10,-3-1-1,2 2 2,-4-2 1,2-1 0,-3 3 1,0 1 4,-1 1 4,0 5 11,0 0 3,1 3-4,-2 3-2,2 3-6,-6 7 4,0 4-12,-3 3 9,0 1-12,2 0 0,1 0-8,1 5-1,5 18-8,3 9 14,-3 8 5,1 5-2,-4 4 5,-3-4-5,3-3-2,0-5 2,0-5 4,3-5-4,-3-4-1,-1-6 1,-1-3 2,-1-1 1,0-6-6,1-1-6,-2-3-45,-1-3-49,-1 0-58,0 0-8</inkml:trace>
  <inkml:trace contextRef="#ctx0" brushRef="#br0" timeOffset="209944.2973">24169 8505 228,'0'0'157,"0"0"-153,0 0-2,0 0-2,0 0 0,0 0 0,111-20-2,-73 20 2,-1 0-10,-2 0-76,-5 0-110</inkml:trace>
  <inkml:trace contextRef="#ctx0" brushRef="#br0" timeOffset="211104.2901">25255 8465 81,'0'0'31,"0"0"-25,0 0 23,0 0 49,0 0-2,0 0-34,-85-22-22,73 30-20,-3 11-1,0 4-2,1 1 6,2 1 4,2 0-1,4-4-4,2-2-2,4-4-1,0-1-4,0-5 5,7 0 5,6-5-5,1-1 7,3-3 0,4 0 16,-2 0-10,2-7-13,-3-5 0,-3-2 0,-2 1 0,-4-1 0,-3 1 3,-1-1 3,-4 5-5,-1 1 5,0 4 32,0 3 1,0 1-18,0 0-21,0 0-5,0 0-9,0 7-24,5 7 31,2 1 7,0-2-1,4-1 1,2-3-3,1-3 3,5-3 0,1-1 2,2-2 0,3 0 1,1 0-3,-4-9 0,1-3-5,-4-2-4,-4-3 2,0 1 7,-5-4 0,-1-1 0,-2 0 2,-4-1 3,0-1-4,-1 4 5,1 5 18,-1 7 16,-1 2 7,-1 4-28,3 1-19,2 0-13,6 10-4,4 9 13,3 5 3,-3 1 1,3-1-1,-4 0 1,0-3-1,-3-2 1,-1-3 0,-1-3 0,-6 1 0,-3-5 0,0 3-5,-4-2-2,-20 4-15,-9-1 4,-7 1-40,-2 0-50,6-4-33</inkml:trace>
  <inkml:trace contextRef="#ctx0" brushRef="#br0" timeOffset="212262.3003">26754 8294 19,'0'0'179,"0"0"-116,0 0-37,0 0 5,0 0-19,0 0-11,0 0 7,-44 39 3,21-18 2,-2 2-11,-3 1 5,-2 0-1,-2-3-6,3 2 1,0-4-1,6-2 0,6-4 0,5-4 0,5-3 0,4-1 0,0-1-1,3-2 1,0-2-2,0 0 2,0 1-8,0 1-2,15 4 10,6 3 0,2 6 6,4 3-6,0 3 0,0 1 0,1 1 2,1 0-2,-1-2 0,-3-1 2,-2-2-2,-5-3 1,-5-5-1,-2-1 0,-4-1-4,2-7-69,-5-1-84</inkml:trace>
  <inkml:trace contextRef="#ctx0" brushRef="#br0" timeOffset="212719.0037">27303 8168 192,'0'0'114,"0"0"-23,0 0-13,0 0-40,0 0-38,0 0-21,-13 42 21,3-3 15,-4 3 0,5 3-9,-1-3-6,1-2 1,2-4 4,2-7-5,0-1 1,-1-4-1,3-3 1,-2-3-1,2-3 3,1-3-3,2-1-4,-1-6-31,1 0-30,0-3-33,0-2-23,0 0-9,0-5 44</inkml:trace>
  <inkml:trace contextRef="#ctx0" brushRef="#br0" timeOffset="213056.3183">27351 8176 185,'0'0'100,"0"0"-35,0 0-6,0 0-20,0 0-19,0 0-7,20-73-13,-17 73-2,4 0-5,4 18-11,3 8 18,-1 7-4,-2 6 4,-2 5 0,-3 0 2,-1 2 4,0-4-5,-1-4 0,-1-6-1,0-3 0,0-2 2,0-6-2,-2-1 0,1-5 3,1-4-1,-2-4-2,1-1 0,-1-4-18,1-2-63,-2 0 7,1-4-31</inkml:trace>
  <inkml:trace contextRef="#ctx0" brushRef="#br0" timeOffset="213272.3026">27344 8389 191,'0'0'183,"0"0"-173,0 0-10,0 0-9,0 0-13,0 0 22,55-2 5,-25 2-1,1 0-8,-3 0-24,-2 0-69,1 0-95</inkml:trace>
  <inkml:trace contextRef="#ctx0" brushRef="#br0" timeOffset="213820.3316">27666 8070 195,'0'0'35,"0"0"-29,0 0 0,0 0 61,0 0-18,0 0-41,54-73 0,-39 72-6,-5 1 0,-1 0 1,-3 0-3,1 7-4,-4 8 2,-3 5-5,0 6 7,0 1 3,-14 1-2,-3 0 8,2-6-6,6-2 0,3-5-3,6-5-2,0 1 1,0-5-2,0 0 1,8-1 0,4-3-4,7 1 6,5-3 4,3 0 0,1 0-4,-1 0 0,-1 0-20,-6 0-50,-6 0-108</inkml:trace>
  <inkml:trace contextRef="#ctx0" brushRef="#br0" timeOffset="214712.337">28062 8300 255,'0'0'151,"0"0"-98,0 0-53,0 0-1,0 0-12,0 0-11,7 17 24,9-4 2,0 2-2,4 0 0,2 2 1,7-2-1,2 1 0,4 1-2,-4-2 2,-1-1 1,-4-1-1,-3-1 3,-4-3-3,-5 0 3,-5-3-3,-6-1-14,-2 1-4,-1 1 10,0 3 1,0 1 6,-12 3 1,-7 0 0,-5 2 6,0 1-5,2-1-1,-4 1 0,3-1-1,0 1 2,1 1-4,1-3 1,2 0-24,2 0-27,4-4-60</inkml:trace>
  <inkml:trace contextRef="#ctx0" brushRef="#br0" timeOffset="215197.3733">28769 8688 214,'0'0'69,"0"0"-65,0 0-4,0 0 0,0 0 1,0 0-1,-100 93 0,79-77-25,3-3-72</inkml:trace>
  <inkml:trace contextRef="#ctx0" brushRef="#br0" timeOffset="216040.2751">29669 8359 241,'0'0'140,"0"0"-81,0 0-11,0 0-2,0 0-17,0 0-15,0-5-14,0 5-2,-14 11-19,-10 8 21,-7 5 1,-4 2 6,1-3-6,1-1 2,2-1-1,-1 0-2,0 3-14,2-2-4,3-4-15,6-4 13,11-1-1,4-6-24,3-2 23,3-1 10,0-2-2,0 1 3,0 2 8,10 0 3,7 3 2,7 1 9,7 0 5,6 3-3,6-2-9,2 3 8,1-2-10,-2 3 0,-1 1 5,-6-1-7,-2-4 2,-6 1 0,-5-2-4,-7-3-20,-7-2-36,-7-4-75,-3 0-77</inkml:trace>
  <inkml:trace contextRef="#ctx0" brushRef="#br0" timeOffset="216740.318">30413 8207 230,'0'0'172,"0"0"-75,0 0-37,0 0-57,0 0-3,0 0-16,-18 60 16,2-18 14,1 2-7,-2 1 3,4-3-4,-2-3-4,0-4-1,4-2 1,-2-5-1,3 1 0,-1-3-1,-1-5 0,5-3-3,-1-3-37,4-5-33,4-5-75,0-5-90</inkml:trace>
  <inkml:trace contextRef="#ctx0" brushRef="#br0" timeOffset="217151.3496">30435 8160 82,'0'0'85,"0"0"-34,0 0-19,0 0 0,0 0-5,0 0-12,21-26-11,-18 26 2,-1 0-6,4 13-6,0 11 6,-1 6 8,1 4-1,-1 5 1,-1 5 7,1 1-2,1 4 3,3-6-8,-3-1 6,3-4-5,-1-5-5,3-3 5,-2-4-6,0-5-2,0-3 1,-3-6-2,-2-3 0,-1-3-4,-1-5-63,-2-1-8,0 0-26</inkml:trace>
  <inkml:trace contextRef="#ctx0" brushRef="#br0" timeOffset="217395.3337">30357 8490 68,'0'0'244,"0"0"-244,0 0 3,0 0-3,0 0 9,0 0 0,91 0-4,-64 2-1,-2-1-3,0 2-2,0 0 1,-3-3-79,-2 0-129</inkml:trace>
  <inkml:trace contextRef="#ctx0" brushRef="#br0" timeOffset="218808.3329">30880 7974 98,'0'0'64,"0"0"-13,0 0 0,0 0 4,0 0-22,0 0-20,0 0 17,0-23-8,4 18-5,2 1 9,2-1-20,0 2-6,3 1-3,3-2 3,0 4-3,2 0 3,-3 0 0,-3 0-1,-1 2-4,-2 7 5,0 5-2,-4 2 2,-3 2 0,0 3-2,0-1 2,-11 0 0,-7-3 0,-2 1 2,-3-1 6,2-2-8,5-3-4,5-3-2,5-3-8,3-3-1,3-1-8,0-2-3,0 0 0,2 0 1,8 0 18,5 0 0,-1 0 7,-1 0 0,0 0 4,-2 0-4,1 1 0,-3 5-4,0 2-3,-2 3 7,2 3 4,-3 0-4,-3 1-3,-3-2 3,0 0 1,0-3-1,0-1-2,-1-3 2,-10 0 4,-4-1 11,2-4 6,-4 2-5,4-1-8,-2-2-4,2 0-3,-2 0-1,0 0-6,-3 0-26,1 1-19,1-1-43,6 0-92</inkml:trace>
  <inkml:trace contextRef="#ctx0" brushRef="#br0" timeOffset="219702.3402">31359 8286 119,'0'0'185,"0"0"-145,0 0-31,0 0 14,0 0 8,0 0-18,0 0-13,0 0-1,3 0-16,4 0 5,2 6 12,2 5 1,2 0-1,0 1 3,5 0-6,-1 0 6,2 0-3,-1 0 3,1-2-2,1 3-1,-2-5 2,0 0-1,-3-3 0,1-1 0,-2 0-2,-1 0 1,-3-1 0,-2 0 0,-4-2-1,0 1 1,-2-1 5,-2 0-4,0-1-1,0 2-1,0-2-3,0 1 4,0 4-5,0 0 5,0-1-1,0 5 3,0-1 2,0 0-4,0 2-2,0-1 2,-2 3 1,-8 0-1,-5 1 1,-6 2-1,-2 2 0,-4-3 4,0 0-8,-2 2 8,3-3-3,0 1 5,6-2-12,3-1 1,2-1-39,6-2-41,5-4-78</inkml:trace>
  <inkml:trace contextRef="#ctx0" brushRef="#br0" timeOffset="220374.5006">31839 8825 224,'0'0'0,"0"0"-2,0 0-7,0 0 9,0 0 1,0 0-1,-66 80-4,55-66 0,2-2-14,1 0-38,2-1-76</inkml:trace>
  <inkml:trace contextRef="#ctx0" brushRef="#br0" timeOffset="220717.3762">32188 8854 207,'0'0'280,"0"0"-254,0 0-24,0 0 2,0 0-3,0 0-1,-4 0-8,4 0-31,0 0-119</inkml:trace>
  <inkml:trace contextRef="#ctx0" brushRef="#br0" timeOffset="220945.357">32399 8860 394,'0'0'87,"0"0"-85,0 0 7,0 0 7,0 0-16,0 0-1,6 0-7,-5 0-50,4 0-113</inkml:trace>
  <inkml:trace contextRef="#ctx0" brushRef="#br0" timeOffset="221193.3419">32652 8888 271,'0'0'129,"0"0"-77,0 0-8,0 0-32,0 0-11,0 0-1,13 0-14,-2 0-74,0 0-109</inkml:trace>
  <inkml:trace contextRef="#ctx0" brushRef="#br0" timeOffset="221377.3313">32854 8893 266,'0'0'33,"0"0"-33,0 0-14,0 0 5,0 0-47,0 0-78</inkml:trace>
  <inkml:trace contextRef="#ctx0" brushRef="#br0" timeOffset="242966.343">3980 11249 160,'0'0'152,"0"0"-117,0 0 15,0 0 35,0 0-29,0 0-24,0 0-13,0 0-6,0-11-8,0 11-5,0 0 0,0 0-1,0 0-4,0 0-11,0 0-54,0 6-92,-1 8 28</inkml:trace>
  <inkml:trace contextRef="#ctx0" brushRef="#br0" timeOffset="243290.3243">3709 11647 145,'0'0'220,"0"0"-190,0 0 16,0 0 49,0 0-22,0 0-23,0 0-27,0 0-12,0 0-9,0 0 0,0 0-2,0 0-8,4 0-45,2 0-74,6 3-95,3 1-3</inkml:trace>
  <inkml:trace contextRef="#ctx0" brushRef="#br0" timeOffset="243530.3593">4150 11625 355,'0'0'173,"0"0"-166,0 0 33,0 0 47,0 0-42,0 0-38,0 0-7,0 0-3,0 0-13,0 0-63,0 3-62,0 0-118</inkml:trace>
  <inkml:trace contextRef="#ctx0" brushRef="#br0" timeOffset="245074.3504">5230 11064 95,'0'0'113,"0"0"-77,0 0 5,0 0 30,0 0-14,0 0-34,0-5-23,0 5-6,0 0-1,0 0-2,0 12-10,0 8 19,0 6 3,0 2 3,0 6 13,0 4-8,0 4 0,0 0 7,0 1-2,0-4-10,9-6-6,2-3 3,2-5-3,-1-2 1,3-5-1,2-4 0,2-4 0,-4-4 5,7-6-4,-1 0 7,3 0-3,0-12 3,6-8 0,0-6-6,1-6 6,-3-1-7,-4-3 6,-2 0 3,-5 0-1,1-1 6,-6 0-2,-2 0-8,-4 0-2,-3 2 0,0 4-2,0 3 1,-3 6-2,0 5 0,0 7-10,0 5-13,0 5-15,0 0-73,-3 7-171</inkml:trace>
  <inkml:trace contextRef="#ctx0" brushRef="#br0" timeOffset="246318.6045">5954 11311 95,'0'0'44,"0"0"-26,0 0 30,0 0-2,0 0-20,0 0-16,15-17-1,-14 17-9,4 0-11,1 0 9,0 7-5,6 5 6,-5 2 1,-1-2 0,-1 2 1,-2-2 0,-1-2-1,-2 2 0,0-2 0,0 1 0,0-3 8,0 0-6,0-5-1,-2-1 5,2 0-6,-2-2 2,2 0 8,0 0 1,-1 0 2,1 0 0,0 0-12,0-3 5,0-5-1,0-4-2,0-1-2,0-1 0,0 1-1,8-1 0,0 0 3,1 4-2,0-1-1,1 3 0,-2 1 0,-2 3 0,-3 1 1,-3 3-1,3 0-2,1 0-4,-1 0-12,3 11 18,0 2 0,0 0 5,3 3 0,-5-1 2,4-4-6,-2 0 1,0-1-1,0 1 7,-2 1-8,1 0 2,-1 2-2,-1-4 1,0 1 3,2-2-2,-2-1-2,1-4 0,-1 2 0,-3-1-1,5-1 1,-1-2-5,4-2-35,-1 0-79</inkml:trace>
  <inkml:trace contextRef="#ctx0" brushRef="#br0" timeOffset="248364.3564">6524 11256 70,'0'0'83,"0"0"-22,0 0 13,0 0 9,0 0-31,0 0-28,-2-10-3,-2 10-10,-3 0-1,-1 0-8,-4 0-2,2 5 0,-4 5 0,2 3 0,-1 3 0,4 2 0,0 1-4,2 1 3,-1-4 1,8 0-6,-3-2 2,3 1-5,0-3-2,0-1 8,3 0-1,12-3 3,-2 1 2,5-4-1,3-2 0,3-3 6,3 0-6,1 0 6,0 0-5,-1-8 3,-1-1-4,2 1-1,-1-2 1,0 2 0,-5-2 4,-4 3-4,-3-4 1,-1 2-1,-6 0 0,-3-1 0,-1-1 2,-1-1-5,-1 0 4,-2 0-1,0 0 4,0 0-4,0 0 1,0 1-1,-6 4 0,0 1 1,-3 0-1,0 4 3,0 2 6,1 0-9,0 0-5,2 0 3,3 0-3,-2 11-2,4 4 0,1 0-1,0 2 2,1-2-5,13 1 8,5-3 2,8 1 1,-2-4 0,6-2 2,-1-2-2,0-2 6,-3-2-5,-1-2 0,-1 0 2,-3 0-3,-2 0 6,-4-6-5,-1 0 0,-5-3 6,-4-1 0,-1-3 11,-5-2 1,0-3-11,0-1-8,0-1-1,-2 1 1,-5 1 0,-2 4-10,-1 2 4,-1 5 1,6 0 3,1 4 0,2 2 1,0 1 2,2 0-1,0 0 0,0 0-4,0 0-1,0 0-13,0 0 3,10 0 15,5 0 1,1 0-1,1 0 1,7 0 0,-2 0 1,3 0 2,-2 0 7,1 0-7,-2 0-1,-4 0-3,0 0 0,-6 0-3,0 6 2,0 5-1,-5 2 2,3 2-1,-2 2 1,0-1 0,-1 2-2,0-3 4,1 1-1,-1-5 0,2-1 0,2-3-1,-4-2 0,1-2 0,-1-3 1,-1 0 2,6 0 3,1 0-1,-1-10-1,2-6 2,4-4 0,-5-1 3,-1-3-1,-1 1 2,-5-2-1,-1 1 10,-3 0-3,-1 2-5,-1-4-3,0-1 5,0-2-8,0 0-1,0 3 27,0 1 1,-4 7-9,0 5 21,1 3-4,1 6-2,1 3-21,1 1-10,0 0-7,0 0-4,0 0-7,0 15-17,0 15-5,13 10 30,2 6 3,-2 2 3,-1-3-3,-4-4-2,2-5 2,-3-5-1,1-5 2,3-8 1,-3-3-2,1-4-5,-1-6-12,1 0-19,4-5-6,2 0-11,3 0-26,1-20-68,-5-5-182</inkml:trace>
  <inkml:trace contextRef="#ctx0" brushRef="#br0" timeOffset="248720.3636">7340 11149 305,'0'0'91,"0"0"-86,0 0-5,0 0 40,0 0-14,0 0-1,94-16 7,-57 11-14,2 2-11,-2-1-1,-1 0-1,-1-1 0,-4-1-4,0 1-1,-5 2-11,-7 0-45,-7 2-41,-2 1-17,-10 0-51</inkml:trace>
  <inkml:trace contextRef="#ctx0" brushRef="#br0" timeOffset="252335.3671">8102 11188 147,'0'0'52,"0"0"-29,0 0 24,0 0 2,0 0-23,0 0 2,0 0-16,-45-10-7,31 10-5,-3 0-2,-1 9-2,-1 4 4,1 3 4,5 2-4,-1 1-3,2-2-3,5-2 4,4-2-2,1-2 4,2-1-7,0 0-3,0-3 0,0-1-5,3 0 9,9-1 3,0-3 2,3-2 1,0 0 0,4 0 3,1 0-1,2-1-2,0-6 0,-2-4-1,-2 1 1,-3-1-5,0-1 1,-6 0 4,-3-2 2,-1 2 0,-3 0 4,-2 0 0,0 3 1,0 1 13,0 3-9,0 2 12,0 0-5,0 1-9,-2 2 7,1 0-4,1 0-10,0 0-2,0 0-17,0 15 5,0 1 12,0 3 0,0-4 0,1-1-4,7-4 4,-2-1-6,5-2 5,0-1 1,0-2 0,2-3 0,4-1 0,-3 0 4,0 0-2,5-3 2,-4-8-4,0-1 0,0 1 3,0-5-1,-6 3 3,2-1-1,-5 1 2,-1 0-4,-2 3-1,-1-1 6,-1 4 6,-1 2 24,0 1 6,0 4-18,0-2 1,0 2 1,0 0-20,-1 0-7,-1 2-12,1 13-2,1 2 13,0 1 1,0-1-3,0-4-7,1 0 5,8-2 2,2-4 3,-1-2-6,2-4 5,0-1-9,3 0 6,2 0-3,-1 0-9,-1-8 0,4-3-18,-1-3 14,-1-1-2,0 0 6,-2 1 11,0 4 5,-4 4 0,-4 1 0,2 1 0,-3 3 2,5 1 0,-2 0-2,1 0 0,-1 0-2,0 2-1,1 8 3,-1 0 1,-3 2-1,0-2 2,-3 1-4,0 0 4,-2-1 0,1 1 7,-2-5-7,0 0 1,0-3-1,0-2 1,1-1-3,-1 0 2,0 0 4,0 0 0,3 0 0,2-4 9,3-11 5,3-6-20,3 0 0,-2 1 0,1 3-2,-2 4 2,0 4 0,-3 2-4,3 2 3,-2 2 0,-2 1-2,-1 2-1,1 0-5,-2 0-1,5 11 7,1 2 0,-2-1 3,-2 4 0,2-3 3,-3-1 6,-3 2-6,3-2 0,-1-2-3,0-2 2,0-2-2,-1-2 0,-1-2 1,2-2 0,-1 0 0,5 0 3,0 0 11,2 0 14,-1-9-11,-1 0 1,0-2-14,-1-1 2,-1 2-2,-3-2-1,-1 2 2,0 2-1,-3 2-2,0 1 16,0 0 2,0 3 0,0 0 1,0 2 1,0 0 1,0 0-12,0 0-12,0 0-5,0 0-10,0 0-8,0 7 1,5 4 22,-2 1 1,3-3-1,-3 0 0,6-1 0,-3-1 0,0-1 0,0-1-3,2-2 0,0 0 3,-2-2-3,5-1 1,-1 0-5,-4 0 3,1 0 4,1 0 1,1-5 3,-2-6 2,1-4-3,-1 0 2,0-5-1,-2-1 2,-2-5 0,0 0-3,2-5 3,-5-2 2,0-3-4,0-1 6,0 0-10,0 1 8,0 6-3,0 4 7,0 7-12,0 2 21,0 4-5,-5 2-11,2 5-3,3 2-2,0 2 0,0 2 0,-3 0-1,3 0-5,0 0-2,0 2-10,0 20-11,0 13 20,0 7 9,3 3 0,3 0 2,-4-4 0,1-4-3,1-3 2,2-6-2,0-3 1,-2-6 0,4-1-2,-5-3 1,3-4-6,-2-2 1,-2-5 2,-1-1 1,4-1 2,-2-1-2,3 1-4,1-2 5,5 0-2,3 0 4,3 0 2,0-9-2,3-3-21,-5-2-21,-1 1 11,-4 0 17,0 1 3,-3 1 9,-2 1 2,-3 4 1,-3 1 1,3 0 2,-3 3-1,0 1 8,0 1 9,0 0-4,0 0-15,0 0-1,0 0 0,0 0-1,0 0 1,0 0 0,0 0-2,0 0 0,0 0-7,4 0 2,-1 0-2,0 0 1,2 3 8,-1 0 0,-2-1 1,-1-1 0,1 1-1,-2-2 0,0 1 0,1-1 0,-1 0 1,0 0-1,0 0 5,0 0 0,0 0 2,0 0 8,2 0 36,-2 0-22,0-1-20,0 1 29,0-2-3,0 2-26,0 0-2,0 0-3,0 0 6,0 0-3,0 0 1,0 0-3,0 0 5,0 0-3,0 0-3,0 0-4,0 0-4,0 0-11,0 0-9,0 6-19,0 8 38,0 2 5,1 0 0,3-1 0,1-2-3,-2-6 0,0-2 2,0-4-3,3-1-3,2 0-1,5 0 4,0 0-4,4 0-4,-2-3-17,-1-6 7,2-2 17,-3-2 5,-1-2-12,-3 1 5,1 1 3,-4 2 3,-1 2 1,-2 2 1,0 2-1,-3 3 3,0 2 0,0 0-3,0 0-2,0 0-12,1 10-1,1 9 11,-2 4 1,0 1 1,1 2 2,1 1 2,-2-1 5,2 0 10,-2 2-13,0 0 2,0-1-2,-5-1-1,-6 2-1,-4-2 7,-4 0-6,-2-4-3,0-8-19,0-6 15,5-3 4,2-5 1,4 0-1,0-1 0,2-10-1,5 0 1,3 0-8,0-4 8,18-4-4,9 0-1,7-3 9,6-1-4,1 0 1,-1 0-1,0 1-1,-4 1-4,-3 1-1,-3 2-31,-7 3-23,-6 0-35,-8 0-116</inkml:trace>
  <inkml:trace contextRef="#ctx0" brushRef="#br0" timeOffset="252979.3727">9024 10987 176,'0'0'111,"0"0"-85,0 0 32,0 0 17,0 0-36,0 0-32,-3 6-7,3-6-5,0 0-12,14 0 13,10 0 4,4 0 1,8 0 0,4 0 6,3-3-7,1-2 0,-1 1 0,-4-1-2,-8 2 1,-4 0-12,-9 2-63,-2 1-38,-8 0-63</inkml:trace>
  <inkml:trace contextRef="#ctx0" brushRef="#br0" timeOffset="253444.3688">8965 10867 294,'0'0'181,"0"0"-153,0 0 22,0 0 4,0 0-36,0 0-18,0 0-2,0 0-35,0 0-42,-5 0-82,-4 4-109</inkml:trace>
  <inkml:trace contextRef="#ctx0" brushRef="#br0" timeOffset="253946.3587">8216 10999 365,'0'0'113,"0"0"-59,0 0 14,0 0 6,0 0-45,0 0-24,0-3-5,0 3-5,0 0-63,4 0-112,2 0-168</inkml:trace>
  <inkml:trace contextRef="#ctx0" brushRef="#br0" timeOffset="280347.2415">10849 11033 23,'0'0'39,"0"0"3,0 0-7,0 0-4,0 0-7,0 0 4,0 0-1,0 0-3,0 0-5,0 0-3,0 0-5,0 0-11,0 0 0,0 0-2,-3 0-1,0 0 6,-3 0-3,3 0 0,-3 0-6,-3 7 3,2 1 3,-4 3 3,-2-1-3,4 1 0,-2 0 1,3-2 2,0-1-3,2 1-1,1-1 0,1 2 0,1-3 0,0 2-1,3 1 2,0 1-2,0 1-4,0 0 6,0 2 0,0-1-2,0-1 2,0-1 2,0 1-2,7-3-2,-2-2-1,1 1 3,-1-4 3,1 1-3,-1-2 0,1-2 3,0-1-1,0 0 1,-1 0-3,5 0 5,-1 0 0,0-1-3,3-7 0,-3-1-2,3-1 4,0-1-1,-2 1-1,-2-1 1,-2 0-2,0 1 2,-3 1 0,0 2 0,-2-1 7,1-1-1,-2 0-8,0-2-1,0 1 1,0 1-1,0-2 0,0 2 0,0 0 0,0 3 1,0 2-1,0-1 0,-3 1-1,-2 1 2,-2-1-1,2 2 0,-2-3-1,1 4-1,0-2 0,0 1 2,0 2-3,2-1-2,-4 1 2,5 0 1,-2 0 0,2 0-13,1 0-2,-1 0 2,0 0 10,0 1 4,1 2-2,2-1 2,0 1-8,0 1 3,0-1-15,0 2 21,8-2 2,2 0-1,4-2 2,2-1-1,2 0-1,3 0 0,2 0-1,0-6 1,1-3 0,-2 2 2,-1-3-2,-4 5 1,-4-3-2,-4 2 3,-3 3-2,-2-1 4,-2-1 10,-1-1 14,-1-2 0,0-1-24,0 2-5,0 0 3,0-1-6,-1 0 4,-7 1-1,2-1 1,0 2 2,-1 0-3,1 1 0,0 3 0,3-1-3,-2 1 2,2 2 1,-2 0-3,2 0 3,1 0 0,1 0 0,1 0 0,0 0 0,0 0-3,0 0-5,0 2 8,0 5-4,0 0-2,0-2 5,0 1-5,0 1 4,8-3 2,0 0 2,4 1 2,1-1-3,1 0 0,2-3 2,-1 2 4,1 0 1,0 0-7,0 1 0,-1 1 3,3-1-2,-2 2 3,0 2 1,0 2 0,-3 3-5,-3 3 0,-2 5 10,-2 3 2,0 2 9,-2 0 6,-1-4-27,0-1 2,0-3-1,3-4-2,-1-1 4,2-2-3,-1-4-1,2 1 0,-2-3 0,4-3 0,-1-2-14,1 0-39,4 0-15,-4-9-131</inkml:trace>
  <inkml:trace contextRef="#ctx0" brushRef="#br0" timeOffset="284533.9692">10776 10481 31,'0'0'26,"0"0"11,0 0 19,0 0-13,0 0-8,0 0-11,0 0-15,1-22 9,-1 20 15,0 2-12,0 0-3,0 0-5,0 0-5,0 0-6,0 0-2,0 0-10,-7 8 10,-5 10 1,-3 4 4,-1 4-4,-1 5 3,-2 7-3,2 4 1,-5 12-2,3 9 13,1 8-2,-3 6 13,3-1-20,3-4 3,4-8 4,7-6-5,4-7 2,0-3-8,7-6 4,9-2 0,4-2-4,0-6-1,2-2 1,-1-4 1,0-4 1,0-2-4,0-2 0,2-1-18,2-9-52,0-5-71</inkml:trace>
  <inkml:trace contextRef="#ctx0" brushRef="#br0" timeOffset="285636.1123">12830 10735 25,'0'0'43,"0"0"-19,0 0 27,0 0 16,0 0-15,0 0-7,-80-64 10,66 59-21,1-1-28,-2 3 2,-1 3-8,0 0 0,0 0 0,0 2 7,1 8-7,3 2-9,0 3 9,3 1 0,1 2 0,4 0-7,0 3 7,4 3-11,0 0 8,0 1-7,13 1 9,6 1 0,2 0 1,6 0 0,3-3 7,1 0 0,-1 1-1,-6-4-4,0 0-1,-9-2 2,-6-1-1,1 0 2,-8 1 8,-2-3-2,0 1 3,-9-1-3,-8 0 18,-3 0-12,-6-3 1,1-3-5,-2 0 8,0-3-12,3-2 0,-1-4-8,4 1 4,0-2-4,6 0-3,5 0-5,2 0-45,5-5-54,3-6-96</inkml:trace>
  <inkml:trace contextRef="#ctx0" brushRef="#br0" timeOffset="286644.0496">12963 11208 237,'0'0'157,"0"0"-157,0 0-11,0 0 7,0 0 3,0 0 1,43 3 23,-23-3-3,-1 0 1,-1-6-7,-2 0-1,1-1 4,-1-4-3,1-1-9,2-3 3,0-1-3,-1-3-2,-1-3-2,-4-2 3,0-6-4,-5-2 5,-5-3-2,0 1-3,-3 1 1,0-1-1,0 3 3,-3 2-3,-5 5 3,-2 3 0,3 5-3,1 3 0,1 5 2,2 3 1,2 2 2,1 3 0,0 0-5,0 0-7,0 6-6,-3 19 0,3 16 11,0 10 2,0 5 0,0-3 10,6-2 10,3-8-7,1-5-1,5-8 2,-1-3-10,3-6 0,0-3-2,5-4-1,2-3 1,3-4 1,-2-5-3,-2-2-16,-1 0-31,-1-2-20,-5-12-53,1-5-92</inkml:trace>
  <inkml:trace contextRef="#ctx0" brushRef="#br0" timeOffset="286988.0243">13015 11012 111,'0'0'63,"0"0"-43,0 0 33,0 0-14,0 0-25,0 0-2,93-22 2,-56 16 10,0-2-19,1 1 2,-1 2-7,-1 3 1,-7-2-2,-1 4 1,-3 0-38,-1 0-32,-7 0-62</inkml:trace>
  <inkml:trace contextRef="#ctx0" brushRef="#br0" timeOffset="287769.0009">13809 11033 128,'0'0'58,"0"0"7,0 0 34,0 0-8,0 0-34,0 0-11,0 0-22,-21-31-11,9 30-13,0 1-2,-7 0-3,1 0 4,-3 8 1,-1 5 2,2 2-1,2-1-2,5 1 0,3-1-5,4 0-6,3-2 1,3 0-6,0 1 10,0-2-1,0 1 6,7-2 2,5 1 0,-2-2 1,4-3-1,1-3 0,0-3 2,1 0 0,-1 0 1,3-3-2,-2-9 0,-1-5 3,3-2-2,-1-4 3,-1-4-3,-3-3 0,-2-2 0,-4-2-1,-2 0 2,-5 0 0,0-1-3,0 4 2,-6 1 0,-6 1 0,0 8 6,0 3 3,5 5-5,1 6-1,3 3-3,1 4 5,2 0-7,0 0-3,0 14-14,0 19 6,0 10 10,0 7 1,5 1 1,4-4 1,1-5 2,0-4 0,1-9 3,2-3-7,1-3 0,0-3 1,0-2 3,1-5-4,-3-2-5,2-4-39,-1-2-52,-3-5-61</inkml:trace>
  <inkml:trace contextRef="#ctx0" brushRef="#br0" timeOffset="288408.9566">14115 11166 258,'0'0'222,"0"0"-222,0 0 0,0 0 5,0 0 37,0 0-21,0 0-17,0 0-2,0 0-4,0 0-8,0 0-51,0 1-73,0-1-96</inkml:trace>
  <inkml:trace contextRef="#ctx0" brushRef="#br0" timeOffset="289872.8656">14906 10949 74,'0'0'17,"0"0"-15,0 0 3,0 0 11,0 0 12,0 0-9,-57-3-13,43 9-6,-2 2 8,1-1-5,0 4-1,0-1 3,-3 4-4,3-1 2,-2 2 0,3-2-1,2 0-2,3-1-3,3 0 0,3 0 3,0-1 10,3-2-10,0 0-7,0-2 2,2 1 5,5 1 9,1-3-7,2 0 0,0-2-2,3-2 1,3-2 5,-3 0 2,4 0 16,-1 0-19,2-2 3,-3-3-1,0-2-5,-5 1 0,1 1-1,-1-3 9,-2-1 22,-1 0-16,-1-3-4,1-2 14,3-3-8,-3-2-17,3-5 6,-1-1-2,-1-1-1,1-3-4,0 0 4,-3 2 7,-2-1 17,-2 1-18,-2 0-8,0 4 1,0 0 1,0 4 3,0 2 6,0 1 0,0 2 6,-2 1-11,-4 3-3,3 0-2,-1 3 0,-2 1-1,3 1 11,1 3-8,2 1 6,-1 1-11,1 0 0,0 0-2,0 0 1,0 0-5,-2 0-4,1 11-3,-1 11 12,-1 12 0,2 6 2,-2 7 0,3 3 4,0 2 6,0-4 1,0-3 1,3-6-7,9-3-2,3-7-2,-2-3-1,2-5-1,-1-5 2,-1-3-1,-1-3-1,0-4-2,1-3-4,4-3-16,4 0-29,2-6-34,1-9-84,-4-3-79</inkml:trace>
  <inkml:trace contextRef="#ctx0" brushRef="#br0" timeOffset="291840.7399">15273 11085 117,'0'0'12,"0"0"-11,0 0 3,0 0 17,0 0 15,0 0 16,40 12-21,-24-12 28,1 0-15,0 0-21,-1 0 9,-2-2-12,-3-2-10,1-1 2,-5-1 0,-1 0-3,-1 0 10,-1-1-9,1-4 5,0-2-13,-2-2 1,-1-2 0,-2 2-2,0 0 4,0 3-4,0 2-1,-6 3 0,-3 3-3,-1 2-1,-1 2 3,-2 0-3,-2 0 3,0 8-4,0 8 4,0 4 1,2 4 0,-2 1 0,7 3 0,1-3 0,1 2-4,6-2-3,0-2 5,0-3-1,6-3-5,6-2 8,3-4 0,-2-1 0,3-6 2,1-1 1,2-3-1,1 0 1,5 0 2,2-3 0,1-7-2,1-2-1,-1-4-2,-1 0 2,0-1 0,-6-2 3,1-1-5,-3 0-1,-4-1-5,2 2 2,-4-1-1,0 4 4,-2 1 0,-5 4 0,-1 2 1,-2 3 2,-2 3-1,-1 2-2,0 1 0,0 0 0,2 0-1,2 0-7,2 7-5,3 8 12,2 2 1,0 2 1,-2 1 0,0 0 0,1-2 0,-2 0 0,1-1 2,3-2-2,-2-1 0,1-3 5,2-1-2,-2 0-3,-1-6 0,2 0 1,0-2 1,0-2 0,-2 0 3,2 0 2,0-8-1,-1-7-1,-2-1-5,-2-2 2,-1 0 0,-3-3-2,0 1 0,0 1-8,0 1 5,-1 1-1,-2 2-2,0 3 5,0 3 2,0 1 0,0 2-1,0 3 1,0 1 2,0 2-2,0 0 0,0 0-2,0 0-3,0 0-3,0 0-6,0 0 4,0 0 3,6 0 3,4 0 3,-1 0-1,6 0 1,0 0 0,4 0 4,1 0-3,3 0-2,0 0 1,-2-2 0,-3 1 0,-5 1 0,-1 0-1,-6 0 1,0 0-3,-1 0 0,-1 1 3,-1 5-1,0 1-1,1 2 2,-1 2 0,0 2-1,2 5 1,-1 2 4,3 0 4,-1-1 5,1-1-5,-1-2-2,0-3-1,1-1-2,0-3-3,-1-2 0,4-2 4,-2-1-3,3-4 0,1 0-1,3 0-45,-2-3-93,-1-11-169</inkml:trace>
  <inkml:trace contextRef="#ctx0" brushRef="#br0" timeOffset="292088.7244">16253 10839 314,'0'0'80,"0"0"-80,0 0-41,0 0 28,0 0 11,0 0-19,0 0-115,-5 8 35,5-4 31</inkml:trace>
  <inkml:trace contextRef="#ctx0" brushRef="#br0" timeOffset="293758.3972">16660 11002 26,'0'0'156,"0"0"-101,0 0 21,0 0-1,0 0-9,0 0-26,-16-24-10,8 22-25,1 2-5,-2 0-1,-3 0 1,-2 8 0,-2 5 1,-1 2-1,3 2 0,0-2 0,3 0-1,1 3-3,1-1 1,3-1 3,2 1-2,0-2-4,2-3 5,2 0-9,0-1 7,0-3 3,2-1 0,8-3 0,0-2 0,3-2-1,0 0-5,2 0 6,3 0-4,-1-10-8,0-1-9,2-3 2,-2-3 2,-1 2-20,-4-1 18,-3-1 7,-2 4 10,-5 1 2,-2 1 3,0 4-2,0-1 11,0 5 24,-3 2 4,0 1-14,0 0-13,2 0-13,1 0-10,0 4-5,0 11 9,0 2-1,0-2 7,4-2-1,3-2 1,2-2-4,-1-3 8,4-1-3,0-3-1,4 0 3,4-2 1,2 0-1,3-2-3,0-8-3,0-3-6,-3-4 3,-1 0-1,-6-2-5,-2-2 10,-4-3 2,-4-1 0,-4 0 1,-1-2-1,0-2 2,0 1 3,-6-1 4,-3-3-4,-1 4 13,2-1 9,2 3-15,0 2 7,3 3-14,0 3 4,2 4-3,-2 4 5,0 4 17,3 3-23,-2 3 9,2 0-3,-1 0-11,1 0-3,-2 0-1,2 0-2,0 0-5,0 12 0,0 11 9,0 7 2,7 8 0,3 4 0,-1 3 2,1 2-1,2-4-2,0-4 1,1-6 0,1-6 1,0-4-1,0-5 0,0-4 0,1-6-1,-2-1 1,-1-4 0,0-3 2,3 0-1,-2 0 0,2-2-1,3-10 0,-4 0-1,-1-3 1,-1 0 1,-3-3 3,-2 0-2,-2 1-1,-4 1 4,1 4-4,-2 4 2,0 5 6,0 2 5,0 1-5,0 0-9,0 0-10,3 0-2,1 9-2,3 6 13,1-2 2,0 3-2,2-5 2,2 0-1,0-1 2,0-2 0,-2-2-2,1-3-11,-1 0-39,1-3-24,-2 0-68,-2-3-91</inkml:trace>
  <inkml:trace contextRef="#ctx0" brushRef="#br0" timeOffset="293978.3808">17321 10759 331,'0'0'137,"0"0"-84,0 0-22,0 0-9,0 0-14,0 0-8,-13-26-1,13 26-15,0 0-60,0 0-81,0 0-38</inkml:trace>
  <inkml:trace contextRef="#ctx0" brushRef="#br0" timeOffset="294327.3798">16754 10820 168,'0'0'54,"0"0"-50,0 0 8,0 0 33,0 0-14,102-5 5,-62 2-9,0 2-1,4 1-15,-3 0-8,-1 0-3,-2 0 2,-7 0-6,-1 0-53,-8 1-65,-8 5-63</inkml:trace>
  <inkml:trace contextRef="#ctx0" brushRef="#br0" timeOffset="295634.3975">17546 10939 125,'0'0'37,"0"0"8,0 0-5,0 0-4,0 0-18,0 0 4,-40-2-1,34 10-14,-1 4-1,0 3-4,3 1 5,1 2 4,0 0-11,3 1 2,0-1 13,0-2-12,0-1-3,10-3 0,3-1 0,1-2 1,1-3 1,3-3-1,0-1 5,2-2 1,-1 0-4,-4 0 2,0-5 3,-5-6-3,-2 0-4,-4 1-1,-4-3-2,0-1-6,0-1-10,-12 0-1,-2 1-4,1 1 13,4 1 3,1 1 1,3 3 3,2 0 3,2 2 3,1 1 1,0 1 13,0-1-11,1 1-6,11-1 0,1 1-1,1 2 1,2 1 0,-1 1 0,2 0 0,-1 1 1,-3 11 3,1 3 1,-1 1 4,-4 2-5,-3 0 2,-1 3-1,-3-2 11,-2-1-3,0-1 2,0-4-7,0-1-8,0-3 5,0-2-5,0-4 6,0-2-6,0-1 1,2 0 0,1 0 5,3 0 0,5-11 5,5-10-4,1-3-7,2-3-2,0 1-6,-4 5 0,0 5 7,-5 7 1,-2 6-1,0 3-1,0 0-5,3 3-3,-1 9 1,2 3 9,0-2 2,-3 1-1,4-2-1,-2-1 1,-2-1-1,0 1 4,-5-2-4,1 0 1,-1-2-1,-1 3-6,-1-3-33,-1 0-25,-1 0-29,0-3-73</inkml:trace>
  <inkml:trace contextRef="#ctx0" brushRef="#br0" timeOffset="296826.3877">18262 10336 161,'0'0'64,"0"0"-45,0 0 11,0 0 26,0 0-2,0 0 2,-3-28-27,3 28-2,0 0-17,0 0 4,0 0-12,0 0-2,0 0-8,0 0 2,0 14-11,5 8 15,11 11 1,2 10-1,5 6 2,2 4 0,2 1 1,0 2-1,3-2 6,-3 0-3,-2-1 2,-6-4-3,-4-3-2,-3-7 0,-8-3 4,-4-3-3,0-3-1,-16-1 0,-12-1 5,-7-3-5,-3 0-4,0-2-51,4-5-67,2-7-98</inkml:trace>
  <inkml:trace contextRef="#ctx0" brushRef="#br0" timeOffset="299318.3766">19923 10882 49,'0'0'94,"0"0"-73,0 0 6,0 0 65,0 0-43,0 0-13,0-47-15,0 41 10,0 0-5,-5 3 4,-1 0-8,1 1-15,-1 1-7,-2 1-9,-1 0 9,-4 0 0,-2 0 2,-3 0-2,-3 9 0,3 1-2,-3 4 0,5 1 0,-2 0 2,3 0-3,2 0 1,2 2 0,2-1-2,2-3 4,4 3-5,1-4 3,2-2-9,0 0 2,0-3 9,0-3-1,0 1 0,0 0 1,5-1 0,5-1 0,1 0 3,4-2-2,2-1 2,1 0-3,0 0 0,3 0-4,-3 0 3,1-1-4,-2-5 4,-5-1-4,-2-3 4,-1 0 1,-1-1 3,-4-1-2,1-1-1,-1-1 0,2 0 0,-3 1 2,0 2-2,-2 4 4,1 4-4,-1 2 1,-1 1 2,0 0-3,0 0-3,0 0-3,0 0-13,3 13 12,0 1 6,2 2 1,3-1 0,2 0 1,0-3-1,1-3 0,4 0 1,-2-3 5,2-1 2,0-4-2,3-1 0,1 0 1,1 0-4,-1 0-1,-1-3 3,-2-7-3,-2-1 3,-4 0-2,-2-3 1,-4 0 0,-1-4 0,2 1 0,-4-2-4,1-1 1,0 2 0,0 4-1,1 1 0,0 6-1,-2 4 1,1 1-1,-1 2-2,5 0-5,1 0-4,4 8 9,1 4-4,0 3 7,3 0-2,-3-1 0,1 1 2,-2-1 5,0 0-5,-1-2 1,-3 0-1,-2 0 0,-1-1 0,-2-1-1,-2 1 0,0-1 1,0-1 2,-6 2 3,-3-2-4,-4 0 6,0-2-4,6-3-3,1-1 0,4-3 0,2 0 0,0 0 0,0 0-6,0 0-3,0 0 6,12 0-1,8-2 4,-1-4-1,5-1 2,-2-3-2,0 0 2,0-2-2,-1-2 2,-5 2-3,0 0-1,-5 1 3,-2 0 4,-2-1-4,-1-3 0,3-2 5,0-1-5,0 1 2,-1 1-4,-2 1 3,0 4-1,-2 4 1,-3 4-1,1 1 5,-2 2 6,0 0-9,0 0-4,3 0-6,6 2-7,3 11 15,4 2-4,3 1 9,0 0-5,-2 0 0,-3-1 0,-2 1 0,-2 0 1,-4-2-2,-1 1 1,-5 0-1,0-1 0,0-1 1,-6 2 6,-9-1-3,-5-1 5,-3 0-7,-3-3-1,4-2-25,-2 0-46,2-3-40,3-4-79</inkml:trace>
  <inkml:trace contextRef="#ctx0" brushRef="#br0" timeOffset="300956.4097">21103 10860 9,'0'0'26,"0"0"-5,0 0-5,0 0-3,0 0 22,0 0-10,0 0-20,-67 7-2,56 4 4,1 4 6,3 2 0,1 0-4,1 1 7,2 0-16,3 0 1,0 0 0,0 0 10,6-2 17,8-2-4,3-2-15,6-5-5,-2 0 2,3-4 7,-1-3-6,0 0-7,-5 0 9,0 0-5,-3-8 1,-2-2-5,-3-4-15,-3-1-8,-4-2 9,-3-1-5,0 0 6,0 0 2,-8 2-4,-1 1 4,-3 1 11,3 4 5,2 2-4,-1 2 1,4 2 7,4 2 1,0-1-7,0 3-6,0-2 3,4-1-6,13 3 5,2-1 0,1 1 1,-1 0 0,0 0 0,2 0 0,1 0 0,5 0-1,2 0 1,-3 0 6,0 0-5,-5 0-1,0 0 1,-5 0 2,0 0-3,-2 0 0,-2 0-2,-6 0 4,-2 0 2,-2 0 6,-1 0 11,-1 0 16,0 0-7,0 0-4,0 0 3,0 0 5,0-2-19,0-1-15,-3 2-2,-7 1-6,-5 0-13,-2 0 3,0 0 17,-2 3-4,2 8 4,3-1-3,1 2 1,5 3-3,2 0 3,5 3-8,1-1 9,0-1-5,0 1 4,4-4 0,5-1 3,2-2-2,5-3 2,2-1-1,0-3 1,4-1 0,2-2 6,2 0-3,1 0-2,0-2 1,-5-7-2,-6 2 1,1-4 3,-5-1-1,-2-1 3,-1-4-4,-1 0 1,-4-2-2,2 2 5,-5 0-6,-1 6 7,0 0 31,0 5 6,0 3-10,0 2-21,0 1 6,0 0-19,0 0-11,0 3-10,0 10 12,0 3 7,2 1 1,2 0-1,4-2 1,-1-2 2,4-1-1,-2-3 0,-2-1 0,5-2 0,-2-3 3,1 0 2,4-1-5,1-2-14,1 0-45,-1 0-37,0-7-69</inkml:trace>
  <inkml:trace contextRef="#ctx0" brushRef="#br0" timeOffset="301179.6686">21742 10668 459,'0'0'110,"0"0"-110,0 0-67,0 0-6,0 0 22,0 0 20,-8 13-52,8-7-84</inkml:trace>
  <inkml:trace contextRef="#ctx0" brushRef="#br0" timeOffset="302886.6937">22223 10844 62,'0'0'74,"0"0"-59,0 0 32,0 0-1,0 0-22,0 0-3,-44-23-3,35 23 13,1 0-16,-3 0-13,-2 7 0,-1 4 4,-1 4-5,-2 2 1,5 0-3,2-1 1,1 1 0,3 1-1,1-4-6,4 2 5,1-2 0,0-4 1,0-1 0,0 0-4,6-3 1,3 0 1,3 0-4,-2-5-8,5 1 3,-3-2 3,0 0 0,1 0-4,0 0 3,0-5 9,-3-2 1,2-2-2,2-1 3,-2-3-1,-1 1 4,1-2-2,-4-2 1,2 1-1,-2 0 0,-4 3-1,-1 1 2,-1 6 24,-2 0 12,0 5 16,0 0-21,0 0-25,0 0-9,0 0-9,0 0-17,0 10 20,0 6 6,0 0 0,0 2 2,3-3-2,4-1-1,5-2 1,3-3 0,3-1 4,4-3-4,-1-3 10,3-1-6,0-1-2,0 0 3,-2 0-3,1-3 3,-3-6 0,0-3 0,-4-1-4,-2-2 5,-1-3 9,-1-4 3,0-3 22,-2-3-34,0-6 8,-4-2 1,-2 0-7,-3 0 0,1 0 2,-2 0-6,0 3 1,0 1-3,0 4 0,0 6-1,0 6 0,0 5 0,0 5-1,0 3 0,0 3 0,0 0-1,-3 0-7,-4 9-15,1 14 18,-2 11 5,0 4 0,4 2-2,4 0-2,0-3 3,0-2 1,6-3 0,4-4 1,4-4-1,-1-1 0,1-5 0,-1-5 1,1 0-1,-1-5 0,0-3 5,2 0-4,0-4-1,1 1 1,0-2 2,0 0-1,-1 0-2,1-3 0,-2-7-2,2-1-3,-2-3-2,-5-1 1,1-2-2,-6 1 2,-2-1 4,-2 2 0,0 2 0,0 4 2,0 1 0,-6 4 2,-4 4-4,1 0-2,0 0 3,-5 4-7,5 13 5,0 1 2,6 1-5,3 1-3,0-1-2,0-1 11,8-2 2,5-3-2,4-4 0,-4-2 4,3 0-1,0-6-1,0-1-2,-1 0-7,4 0-23,2 0-63,0-1-54</inkml:trace>
  <inkml:trace contextRef="#ctx0" brushRef="#br0" timeOffset="303498.6535">23223 10784 23,'0'0'136,"0"0"-85,0 0-41,0 0 1,0 0 14,0 0-6,0 0-2,-36-18-15,16 32-2,0 6 0,-1 1 0,5 0 5,5 1-3,5-4 3,3-2-4,2-3-2,1-2 0,0-2 1,0-3 0,4-3 2,5-1-2,4-2 4,4 0 4,2 0 3,0-7-8,-3-6 3,-3-2-3,-1-2-1,-3-5-1,2-4 0,-1-2 2,-3-4-3,0-1 0,-3-2 1,1-1 1,-5 0-2,0-2 3,0 4 43,0 4 19,0 3 3,-5 10-5,1 5-4,2 9-16,-1 3-15,1 0-28,1 0-3,-1 12-20,1 14 6,1 12 14,0 5 1,0-2 2,0-5 0,1-3 1,5-6-1,4-2 0,0-3 1,0-3-1,2-2-18,3-5-18,-1-2-24,2-6-40,-2-4-59,-1 0-77</inkml:trace>
  <inkml:trace contextRef="#ctx0" brushRef="#br0" timeOffset="304188.4072">22416 10671 132,'0'0'79,"0"0"-4,0 0-6,0 0-11,0 0-29,0 0-24,14-5 0,6 3 1,13 0-2,8 0 0,9 1-4,5 1 1,3 0 0,2 0 0,-4 0 0,-6 0-1,-6 0 0,-9-2 0,-9 2 0,-7-1-1,-10 1-6,-6 0-20,0 0-13,-3 0-31,0 0-17,0 0-75</inkml:trace>
  <inkml:trace contextRef="#ctx0" brushRef="#br0" timeOffset="307054.4034">24390 10635 200,'0'0'114,"0"0"-75,0 0-4,0 0 25,0 0-14,0 0-24,0 0-22,0-6 0,0 7-16,-3 14 5,0 3 11,1-1 2,2-1-1,0 1-2,0-4-1,0 2 2,3-2-2,5 0 2,2-3 1,2 0-1,2-4 0,2-2 4,-1-3-1,4-1-3,-2 0-3,1 0-4,-3 0-6,-1-4 7,-1-5 5,0-3-3,-4 0 2,-2 0-1,-4 0 3,1 1 4,-4 1-1,0 4 1,2 0 5,-2 1 7,0 4 11,0 1-14,0 0-10,0 0-3,0 0-6,0 0-7,0 0-5,0 12 8,3 3 10,2 0 1,1 1 1,4-2-2,3-2 0,4-1 0,1-6-2,3 0 4,1-3-1,2-2-1,0 0-3,-2 0-10,-1 0-8,0-8 3,-3-4-5,-3 0 5,-6-2 11,0-1 2,-6 1 2,-3-2 3,0 1 4,0 0 0,0 2 8,-2-1 3,-5 2 4,4 2 9,-2 2-11,4 2-5,-1 3-1,1 0-7,1 2-3,0-1 0,0 2-1,0 0-6,0 0-1,0 0 0,0 0-10,0 0-8,0 0 8,4 0 17,5 0 0,3 0 2,0 0-2,1 0-4,1 0 4,2-1 0,-4-1 1,0 0-2,0 1 2,-4-1-1,1 2 1,-1 0-1,-2 0-3,1 0 3,-3 0-1,2 0-2,1 3 2,1 5 0,-2 1 0,1 0 0,4-1 1,-2 1 0,0-2-2,1 0 2,0 0 0,1-3 3,1-1-3,-3 0 1,0-1 1,-2-2-2,5 1 0,-1-1 0,-1 0 0,2 0 4,-3 0-4,-1-1 3,0-5 1,0-2-1,1-4 1,3-3-3,0-3 0,-2-5 1,2 1-1,-3-5 1,-1 0 4,-4 0-2,0-2 26,-4 2 16,0 3-6,0 1-12,0 2-5,0 3 11,0 2-29,0-1 0,0 4-3,0 0-2,0 6 6,0 6 1,0-1-2,0 2-4,0 0-1,0 0-5,0 0-7,0 10-6,0 13 2,0 10 12,0 6 3,0 3 2,0 1 0,0-6 0,0-5-1,6-5 0,2-3-1,-2-4 1,1-5-1,4-5 0,-4-2 1,4-4 2,2-2-2,2-2 0,3 0 7,0 0 0,0-8-6,-2-2 8,-3-4-6,1-1 4,-1-5-5,-2-1 4,2-4-3,-1-7 0,0-1-3,1-6-2,1 2 2,1 3-1,-3 6-2,-3 6-3,-2 8 6,-5 1-1,-2 6 2,0 4-1,0 1 3,0 2 0,0 0-3,0 0-9,0 3-7,0 19-7,-3 9 23,-3 8 1,1 3-1,-1 1 1,2-3-1,-1-4-1,2-3 1,-1-4 1,0-6-1,2-4 2,1-2 0,1-4-2,-2-4 0,1-1 0,1-3 5,0-4-5,0-1 0,0 0-7,0 0-7,0 0 7,0-3 4,4-13-1,9-6-46,1 0 13,1 0 17,-6 9 20,0 2 0,1 7 9,-1 3-9,5 1 0,3 0-6,1 0 5,-3 10-1,-1 2-4,2 2 5,-4-1 2,1-1-5,-1 0 4,2-3 0,-2 0 6,1-4-6,0-2-2,0-3 2,-2 0-20,-5 0-70,-3 0-89</inkml:trace>
  <inkml:trace contextRef="#ctx0" brushRef="#br0" timeOffset="307562.4112">25043 10457 338,'0'0'28,"0"0"-24,0 0-4,0 0 1,0 0 3,115-15 18,-68 11 16,3-3-17,4 3-9,-1-2-5,-5 1-4,0 2-2,-6-1 0,-5 1 1,-7-1-2,-9 0-40,-11 3-24,-5-3-63,-5 3-105</inkml:trace>
  <inkml:trace contextRef="#ctx0" brushRef="#br0" timeOffset="307823.6475">24907 10326 454,'0'0'0,"0"0"-12,0 0-26,0 0 38,0 0 0,0 0-22,-1-6-148,4 6 32</inkml:trace>
  <inkml:trace contextRef="#ctx0" brushRef="#br0" timeOffset="309868.1054">26896 10499 72,'0'0'87,"0"0"-46,0 0 0,0 0 1,0 0-4,0 0-22,-34-54-14,23 53 3,1 1 3,-3 0-8,1 0-1,-5 8 1,4 7 0,-2 2 0,0 6 0,0-1-1,3 1 0,2-2 1,1-1-3,4-4 0,5-1-6,0-1 2,0-4 4,0-1 3,0-2 1,6 0 1,6-4 1,0 0-2,6-3-1,2 0 1,3 0-1,1 0-2,-2-6-8,-2-3 3,-2-5 2,-3 1 4,0-2 1,-5-1 0,-2 5 1,0 0 0,-5 4 26,-1 2 14,-2 0 24,0 5-2,0-1-19,0 1-24,0 0-2,0 0-16,0 0-2,0 0-9,0 0-11,1 1-4,3 9 19,2-3 2,1-1 1,5 2 0,0-4 2,3 0 1,3-1-1,2-3 0,4 2-11,-4-2-7,-2 0-12,-5 0 10,-1 0 11,-4 0 8,-1 0-5,-1 0 3,1 0-1,-1 0 3,0-3 1,2-3 2,2 0-2,-1-3 3,3 0-2,4-3 3,1-2-4,2 4 0,1-2 4,-5 4-3,-3 2 5,-4 3 3,0 0 2,-3 0-9,-2 3-1,1 0-2,2 0-2,0 0-3,0 8 5,1 7-6,-4 1 7,-1 4 6,-2-2 1,0 0 6,0-3-11,0-3 8,0 0-1,-3-3-2,0-3-3,3-3-1,0-1-1,0-2 1,0 0-2,0 0 6,0 0-4,0 0 0,1-3 10,11-11-7,2-3-6,3-4-2,2 0-5,3-1 4,-3 1 0,-4 7 0,-4 6 3,-4 4 2,-4 4 2,1 0-4,3 0-6,0 5-3,3 8 1,-1 2 8,2 0-1,1 1-1,-2-1 4,2-1-1,1 0 0,0-2-1,1 0 2,-3-1 1,-1-3-1,-1 1-2,-1-4-1,-4 0-16,1-1-27,-1 0-16,-1-3-38,1-1-80</inkml:trace>
  <inkml:trace contextRef="#ctx0" brushRef="#br0" timeOffset="312972.4019">28445 10420 105,'0'0'151,"0"0"-55,0 0-33,0 0-35,0 0-9,0 0-19,0 0-9,-18 5 8,7 14-3,0 2 4,0 0-1,2 1 0,1 1 1,1-4-3,6-1 2,1-1 1,0-3-1,0-1-3,6-4 4,7 0 3,4-3-1,2-3-1,2-3 5,-2 0-1,2 0-5,1 0 0,0-4 0,-3-6 4,-1 0-3,-6-4 8,-3-1 1,-3-1-2,-1-4-5,-5 1 3,0-3-6,0 1 0,-11 0 3,-6 2-3,-1 1-9,-1 4 6,7 5 3,0 4 2,2 5-2,1 0-9,0 0 0,3 0 1,0 1 4,5 5-1,1 0-7,0-1 0,0-1-4,0-1 9,0 0-5,0 0 6,11 0 6,4-1 1,3-1-1,3-1 5,4 0 1,4 0-3,-2-8-2,1 0 1,-4-3-2,-1-1 0,-3-5 1,-2 2 2,-3-1 3,0-1 0,-5-1-6,-1-3 10,0 0 3,-3-2-2,-1 1 11,-1 1 3,1 1-20,-1 4 1,0 3-4,-1 3 0,0 4 2,-3 1 0,0 4 4,0 1 16,0 0-17,0 0-7,0 0-7,0 0-11,0 17 0,-1 8 18,-9 8 3,1 6-3,-4 9 1,2 2 4,0 2 10,1 0-1,1-4-4,4-6-1,1-3-3,1-2-4,0-6 8,0-1-6,0-2-1,0-3 2,1-1-5,-2-3 0,1-3 4,2 0-4,-2-4 3,0-1-3,0-1 0,-1-2 0,3-5 6,-1 0-4,1-2-1,-1-2 1,2-1 1,0 0-2,0 0-1,0 0 0,0 0 0,0 0 1,0 0 4,0 0 0,0 0 1,0 0 1,0 0-4,0-3 6,5-5-6,3-8-3,1-2 0,2-4-4,1-5 3,2-5-9,1-3-8,-2-1 3,4 0 6,-4 3 2,0 1-5,-2 5 7,-1 2 4,-2 6 1,-2 5 0,0 3 4,-2 5-4,3 1-4,1 4-3,1 1 3,0 0 1,6 0-3,-3 0 3,1 6-2,-1 4 4,-4 4 0,-1 0-4,-4 2 3,0-1 3,-2 0-2,-1 1 1,0-5-2,0 3-1,-3-3 1,-10-1 0,-2-1 4,-3-1-1,3-3 1,-1 0-4,2-3 2,4-2-13,3 0-3,2 0 6,2 0 5,0 0-8,2 0 6,-1-3 1,2-1-24,0 3 5,0-1 19,0 2-8,0 0-14,8 0 0,4 0 24,1 0 3,-1 0-4,1 0 5,-1 0 0,2 0 0,2 0 0,3 2 2,-2 1-2,4-3 0,0 0 0,-2 0 0,4 0 0,-3 0 0,-2 0 0,3 0-5,-6-7 4,3-2-2,-4-3 6,0-2-3,-2-1 0,0-3 4,-3 0-4,0 0 0,-3-1 2,-3-1 6,0 0-7,-3 1 4,0 2-5,0-1 0,0 6-8,0 3-27,-3 1-1,-1 5 4,-1 3 5,-1 0-13,0 0-22,0 17 50,-1 4 12,2 6 5,2 2 4,0-2 4,3-2 7,0-1 1,0-3-3,0-3-5,0-2 0,3-4-6,8-5 25,1-1 6,-2-5 7,3-1-11,0 0-3,0 0 1,5 0-20,3-11-7,1-4-4,7-5 5,-1-1-5,0-2-1,-1-4-2,-9 0-8,-8-2 9,-7 0-7,-3 0-30,0 0 8,0 7 25,-4 7 5,-4 4 4,-2 7-2,6 1 1,1 3-3,3 0 1,0 0-1,0 0-8,0 0-7,0 1 2,10 5 13,3 3-2,-2-3 2,4 0 0,-3 2 0,4-2 5,-1 4 0,3 3-2,-2 3 7,-1 3-7,-4 1 5,-4 1 1,-2 3 12,-4 1 4,-1 0 10,0-3 4,0-2-20,0-2 1,0-4-13,0-2 0,4-2 3,4-3-9,1 0 2,7-4 0,2-2-3,8-1-9,-1 0-89,0-9-130</inkml:trace>
  <inkml:trace contextRef="#ctx0" brushRef="#br0" timeOffset="314242.3642">30133 10438 125,'0'0'24,"0"0"-19,0 0 13,0 0 4,-96-25 6,68 25-28,-2 0 3,0 5 4,3 8-7,-2 4 4,4 4 21,1-2-7,5 1-9,6 0 5,5-4-14,5-1-20,3-1 14,0-2 6,1-1 0,13-3 1,7-1 5,4-4 7,1-3-1,2 0-5,1 0-2,-1-5 3,-1-7-4,-2 0 1,-6-2 1,-4 0 2,-4 0 30,-1 2-5,-4 0-16,-3 4-4,-1 2 15,-2 5 10,0 1-21,0 0-17,0 0-11,3 3-25,1 12 20,6 1 14,-1 3 4,4-3-1,1-3-1,-2 0 2,4-6-2,1-2 0,4-2 6,0-3-1,3 0 2,0 0-1,-1 0-3,4-7-3,-2-3 11,1-5-6,0-2-1,-4-4-4,-5-5 6,-1-6-3,-4-6-3,-2-4 7,-3-2-7,-2 0 1,1 5 1,0 3-1,0 6 2,-2 3-1,1 4 2,-2 2 1,0 6-1,-3 5 4,1 4 0,-1 4 6,0 2-14,0 0-7,0 17-15,0 12-7,0 8 26,-3 7 3,0 2 0,2 3 2,1-3-4,0-2 2,0-6-3,0-6 2,3-3 1,4-5 1,5-3 1,0-4-2,3-5-8,3-5-53,4-2-20,3-5-52</inkml:trace>
  <inkml:trace contextRef="#ctx0" brushRef="#br0" timeOffset="314654.3381">30288 10335 49,'0'0'250,"0"0"-240,0 0-5,0 0-1,0 0 16,0 0-19,92-20 5,-58 20 13,-3-3-7,2 2 1,-1 0-8,0-1-2,0 2-2,-2 0-1,-1 0 0,-2 0 4,-1 0-8,-1 0 4,-5 0-10,-7 0-21,-1 0-13,-6 0-17,-5 3-63</inkml:trace>
  <inkml:trace contextRef="#ctx0" brushRef="#br0" timeOffset="315770.2664">30922 10428 76,'0'0'50,"0"0"4,0 0 10,0 0-28,0 0-34,0 0 1,-66-4 5,54 18-6,-1 3 9,0 3 4,2 0 16,6 1-7,2-2-23,3-1-1,0-3 1,0-1 4,0-3-1,8-3-4,3-2 3,3-1 1,2-2 5,2-3-8,2 0 5,-2 0 1,-2 0-7,-4-3-9,0-6 9,-3-1 8,-3-4-3,-1-1-5,-1-2 8,-3-1-5,-1 0 2,0 0-1,0 2-4,0 2 0,0 3 0,0 5 0,0 4 4,0 2 9,0 0-12,0 0-1,0 0-13,0 0-11,0 0-13,0 0 3,2 0 23,2 4 10,4-1 2,-1-2-1,2-1 0,0 0 0,2 0 0,2 0 4,-1 0-4,0 0 0,0 0 0,0-7 1,-3-5-1,1 0 5,-2-2-3,-2-1-1,-2 0-1,-1-3 4,1 2-4,-4-1 2,0 1-4,0 2 2,0 0-5,0 4-4,0-1 8,0 4-4,0 2 0,0 3 3,-1 0-1,-2 2-7,2 0-25,1 0 5,0 0 15,0 0-8,0 2 13,5 3 10,7 1 0,2-1 22,4-2 13,2 0-7,2 0-4,0 1-14,0 1-2,-2 3 0,-1 2-8,-3 3 0,-2 6 0,-5 3-1,-3 5 1,-6 3 2,0 4 17,0-3 30,-9-1-14,1-1-9,1-4-6,2-4-13,2-1-3,1-5-3,2 0 1,0-4-2,0-1 0,0-2-1,0-4-48,13-3-53,4-1-67</inkml:trace>
  <inkml:trace contextRef="#ctx0" brushRef="#br0" timeOffset="316558.2191">31668 10550 145,'0'0'103,"0"0"-87,0 0 22,0 0 10,0 0-36,0 0-2,17 0 20,-9-1-17,-2-2-8,3-2 4,0-2-9,0-1 13,4 0-13,-4-3-1,-1 3 1,-2 0 1,-3 3 3,-2 2-2,-1 3-2,0-2-6,0 2 5,0 0-3,0 0-14,0 0-27,0 12 39,-1 2 6,-4 2 1,1-1-1,-1 2-1,2-2-2,3 1 3,0-1 7,0-1 5,0-2-4,0 0-5,0-5-2,0 0 5,5-4-6,1-2 0,5-1 0,3 0 14,4 0 12,1-11-20,2-3 11,0-6-10,-5-1 0,2-2-7,-3 2 0,0 2 2,-3 4-2,-3 4-3,0 4 3,-5 5 0,-2 2-8,1 0 0,0 0-20,0 5 28,3 5-6,0 2 5,-3 0 1,0 0-1,-3 1 1,0-3 2,1-1 0,-1 1-2,0 0 0,0 1-1,-3 0-5,-16-2-33,-6-3-89</inkml:trace>
  <inkml:trace contextRef="#ctx0" brushRef="#br0" timeOffset="316850.1985">31790 10299 213,'0'0'0</inkml:trace>
  <inkml:trace contextRef="#ctx0" brushRef="#br0" timeOffset="320929.2804">11293 12911 66,'0'0'54,"0"0"-14,0 0 24,0 0 19,0 0-7,0 0-33,0 0-17,8-37 9,-8 37-17,0 0-18,0 0 0,0 0-13,0 19 1,-3 7 12,-9 12 5,-4 6-1,-8 5 2,-4 6-6,-2 4 10,-3 2-10,0-1 1,-1 0-2,-4-3 2,-1-1 1,-1-4 3,0-6-5,7-5 0,5-7-1,3-3 1,8-7 0,2-3 1,6-5 0,0-2-1,2-2 2,2-5 0,2 1-2,0-4 4,0-2-4,3-2 3,0 0-1,0 0-2,0 0 0,0 0-2,0 0 2,0 0 3,0 0-3,5 0-1,7 0 1,10 0 4,5 0-3,7 0 1,7 0 0,6 0-2,7 0 0,0 0 2,10 0-2,-4 0 2,1 0-1,-4 0 0,-4 1 1,-4 4-2,-7 0 1,-6-2 0,-5-1-1,-5 0 0,-6-2 1,-4 0-1,-2 0 1,-3 0-1,-2 0 1,3 0-1,-6 0 2,0-2-1,-3 1-1,-3 1 3,0-1 9,0-1 10,0 1 7,0-2 12,0-4-12,0 1-28,0-1 21,0-2-16,-6 0-1,0 0 0,-6-1-1,4-3 1,-1 1-3,2-4-2,-3-4-1,4-3 0,-2-4-11,3 0 3,1-3-4,0-2 3,-1 1-10,-1-1 11,0 1 2,-3-1-4,-1 2-3,-1-1 14,1 0 0,0 0-6,-1 2 5,3 0-6,0 5 4,0 3-8,2 5-2,-1 4 6,-2 3-9,3 1 5,0 4-10,1-1 11,4 2-9,-1 2 5,1 1-11,1-2-33,0 2-8,0-3-52</inkml:trace>
  <inkml:trace contextRef="#ctx0" brushRef="#br0" timeOffset="322774.4215">11376 12925 24,'0'0'26,"0"0"-7,0 0 10,0 0 1,0 0-9,0 0-17,0 0 3,-15-19 6,13 16-11,-1 0 2,2 0 1,-2 1-2,1 0 7,-2 0-1,1 1-5,3-1-2,0 0 0,-2 2 2,2 0-4,-1 0 0,1 0-4,0 0-2,-2 0 3,1 0 3,-1 0 0,1 0 3,-1 0-3,1 0 0,1 0-1,0 4 0,-2 3 0,2 5-3,0 3 4,0 3-2,0 1 1,0 4-3,0 3 4,3 1 3,3 0-2,2-3 0,4-1-1,-3-5-5,1 0 5,0-3 0,-2 0 3,1-2-3,-2 1 0,-1-4-37,-1 2-48</inkml:trace>
  <inkml:trace contextRef="#ctx0" brushRef="#br0" timeOffset="324182.5264">11400 13002 4,'0'0'22,"0"0"-13,0 0-8,0 0 1,0 0 5,0 0-2,0 30 25,0-12 7,4 1-4,-1 3 6,3 0-25,-3-1 12,1 1-10,-1-3-7,0 1-8,0-2 1,0-3 1,-1-3-3,1-3 2,-3-3-1,3 0-1,-3-3 3,0 0-3,0-2-3,0-1-19,0 2-22,0 0-35,0-2-20</inkml:trace>
  <inkml:trace contextRef="#ctx0" brushRef="#br0" timeOffset="327112.4206">12260 12819 9,'0'0'66,"0"0"-7,0 0 11,0 0 0,0 0-25,0 0-14,0 0-4,0-17-2,0 17-12,0 0-8,0 0-5,0 18-16,-3 12 16,-6 10 22,-2 6-2,-3 4-3,-1 1 13,2-1-11,1-1-6,-2-1-7,4-1-2,-2-2-3,-3 0 3,3-6-3,-3-2 2,5-7 0,-2-4-3,4-5 0,2-6 1,0-5-1,5-4-17,1-4-31,0-2-46,0 0 10,0-5-17</inkml:trace>
  <inkml:trace contextRef="#ctx0" brushRef="#br0" timeOffset="327580.3616">12326 12763 78,'0'0'57,"0"0"-35,0 0 14,0 0 14,0 0-39,0 0-7,33 21 9,-17 12 22,-2 8 12,2 5-3,-1 3 2,3-4-4,-3-3-27,4-1 23,-5-5-17,-1-5-11,-2 1 1,-1-5-6,-3-2 0,-2 0-5,-1-4 4,-2-1 1,-1-2-5,-1-2 0,0 0 2,0-4-2,0-1-19,0-1-18,0-4-23,0 1-48,-6-4-56,-1-3-27</inkml:trace>
  <inkml:trace contextRef="#ctx0" brushRef="#br0" timeOffset="327852.2174">12314 13192 295,'0'0'38,"0"0"-26,0 0 35,0 0-6,0 0-41,0 0 0,86-10-1,-53 10 2,-1 0-2,-4 0-7,-7 0-47,-2 0-66,-8 0-105</inkml:trace>
  <inkml:trace contextRef="#ctx0" brushRef="#br0" timeOffset="328406.347">12960 13136 156,'0'0'157,"0"0"-142,0 0 16,0 0 37,0 0-33,0 0-29,51-6 4,-33 3-1,4 2-2,-1-1-1,1 1-6,1 1 1,0 0 0,-3 0-1,1 0 0,-3 0-46,-6 0-60,-6 3-58</inkml:trace>
  <inkml:trace contextRef="#ctx0" brushRef="#br0" timeOffset="328650.3293">13023 13239 89,'0'0'142,"0"0"-142,0 0-9,0 0-1,0 0 3,0 0 7,34 33 9,-13-29 3,0-2 5,3-1-6,-2-1 3,0 0-12,-1 0-2,0 0 3,-4 0-3,1 0-17,-5 0-88</inkml:trace>
  <inkml:trace contextRef="#ctx0" brushRef="#br0" timeOffset="330082.4272">14234 12551 12,'0'0'126,"0"0"-78,0 0-10,0 0 32,0 0 1,0 0-27,0-11-30,0 11-14,0 0-4,0 0-9,0 13 3,0 7 10,0 8 4,-1 0-1,-2 7 7,1 2 7,-1 4-1,2 7-4,-1 6 5,1 3-3,-2 0 8,1-1 1,-2-4-6,4-1-6,-3 0 2,0-1-8,-2-4 3,1-1-8,-2-4 4,0-4-3,-1-2-1,1-3 2,1-5 3,-1-3-5,1-1-1,1-5 1,0-3 2,1-3-2,0-5 0,1-4 0,2-1 0,0-2 0,0 0 2,0 0 4,0 0 7,0 0-4,0 0 26,-1 0 2,-4 0-11,1-6-25,-4-3 1,-2-2-2,2-2-1,-1-4-3,-1-2 4,0-2 0,0-5-1,-1 0-2,-1-1-5,0 1-13,-3 2-18,1 5 5,0 4-20,3 5-31,-2 2-46,2 2-106</inkml:trace>
  <inkml:trace contextRef="#ctx0" brushRef="#br0" timeOffset="331762.3958">14307 12543 9,'0'0'77,"0"0"-35,0 0 2,0 0 17,0 0-9,0 0-25,-1-9-21,1 9-3,0 0 0,0 0 0,0 0-2,0 0 2,0 0-3,0-1 0,7 1 0,8-2 1,3 1-1,6-2 0,-2 0 2,5 0 2,2-1-4,-1 0-2,2 0 2,0-2 0,-1 1 1,3 0-1,4 3 1,-1-3 4,7 0-4,-3 1-1,-2 1 0,1-1 1,-1 1-1,-6-1 0,0 3 1,-8-1 0,2 1-1,-4 1-1,-1 0 1,-1 0 1,0 0-1,2 0 3,0 0 2,3 0-4,1 0 0,-1 0 0,2 0-1,-4 0 1,0 1 2,-2 1-3,-1-1 0,-1 4-3,-3-2 3,-1 1 0,-1-1 0,-3-1 0,3-1 1,0-1 2,3 0-2,3 0 7,4 0 8,0-4-8,4-3-3,3-1-5,9 0 2,19 0 2,12 0-2,15-1 3,9-1 0,3 0-5,6 1 0,2-1 0,-2 2 2,-5 2-4,-5 2 5,-5 1-3,-5 1 0,-2 2 0,2 0 0,-1 0-3,-4 0 3,0 0 0,-7 0 2,5 0-2,-3-3 0,1 0 0,-2 0 0,-6 0 0,-6-1 0,-7 2 0,-5-1 0,-2 1 0,-5 2 0,-1-1 1,-2 1-1,-3 0 0,-4 0-2,1 0 3,-2 0-2,1 0 2,3-2-1,4 1 0,4-1 0,5 0-2,0-1 4,2 1-4,-4-1 2,1 1-2,-1 1 2,4-2 0,6 0 0,1-1 0,7 1 3,1-2-3,-1 0 0,-2 2 0,-3 2 0,-2 1 0,-1 0 1,-1 0-1,1 0-1,0 0 1,0 0 0,4 0 0,5 0-3,5 0 3,0 0-1,1 0 1,-2 0 0,1 0-1,3 0 0,3 0 1,5 0 1,2 0-1,1 0 0,2 0-5,0 0 5,-3 0 3,-3-3-3,-4 2-3,-1-1 3,-1 2 0,0 0 0,0 0-2,-2 0 1,-6 0 1,-5 0-13,-4 0 9,-8 0-1,-11 0-5,-8 0-3,-17 0-28,-9 0-68,-3 2-103</inkml:trace>
  <inkml:trace contextRef="#ctx0" brushRef="#br0" timeOffset="334110.4277">15094 12961 31,'0'0'81,"0"0"-45,0 0 32,0 0 11,0 0-23,0 0-24,0 0-11,0-4-16,0 4-5,-8 3 1,-7 9 13,-1 2-10,-5 2-2,-1 1 0,-4 4-1,-5 2 1,-6-1-2,1 2-5,0 0-11,3-1-9,5-5-5,4-3 21,12-4 6,4-7-2,7 0 3,-1-1 2,2-1 0,0-1 2,0 1-2,0-2 1,0 2 7,0-2-7,0 1 7,0 4-5,9 2-3,5 2 25,7 0-3,1 3 4,5 0-4,0 2-4,4-1 5,2 1-17,-2 1 2,-4 0-5,2 0 2,-7 2-5,-4-4-1,-6 0 1,-5 1 2,-2-2-2,-4 0-1,-1 1-20,0-3-17,0 1-9,0-4-22,0-1-17,-1-3-32</inkml:trace>
  <inkml:trace contextRef="#ctx0" brushRef="#br0" timeOffset="334856.4261">15592 12940 57,'0'0'65,"0"0"-6,0 0 20,0 0-18,0 0-23,0 0-3,6-36-6,-3 35 9,-3-1-5,0 2-14,0 0-8,0 0-11,0 0-4,0 0-3,0 14-7,0 7 11,0 8 2,0 5 2,0 4-1,-3 2 0,-2 6 4,1 2-3,-1-1 0,-1 1 3,0-3-2,-1-3 10,1-6-5,3-3 4,0-4-11,-3-4 2,3-1 2,-6-3-4,2-3 1,1-2 1,0-6-2,4-2-15,2-5-41,0-2-73,0-1 17,0-1-61</inkml:trace>
  <inkml:trace contextRef="#ctx0" brushRef="#br0" timeOffset="335392.4487">15688 12948 14,'0'0'61,"0"0"14,0 0-5,0 0-32,0 0-21,0 0 6,5-11-12,-3 11-11,1 0-5,3 10-3,1 8 8,5 6 10,0 4 11,0 5 5,0 2-3,1 3-2,1 1-1,-2 0-2,1-3 3,-1-1-9,-3-4 5,2 0-11,-3-5 2,0 0 0,-1-5-6,0-1 1,0-4-3,-1-1 1,-2-2 1,1-3 2,-2-2-3,0-1-1,-2-1-21,2-3-50,0 0-38,-3-3-53</inkml:trace>
  <inkml:trace contextRef="#ctx0" brushRef="#br0" timeOffset="335704.43">15662 13323 148,'0'0'45,"0"0"-44,0 0 29,0 0 8,0 0-17,94-6 2,-63 6-18,-1 0 3,-3 0-6,-5 0-2,-2 0-1,-7 0-11,0 0-72,-6 0-87</inkml:trace>
  <inkml:trace contextRef="#ctx0" brushRef="#br0" timeOffset="336469.4782">16002 12829 91,'0'0'44,"0"0"-6,0 0 15,0 0 3,0 0-29,64-84-4,-47 73-12,-1 5 12,-4 0 1,3 3-10,-5 3-5,1 0-9,1 0 0,-3 5 0,-3 11-5,-5 8 4,-1 10 2,0 3-1,-9 2 11,-10 1-11,-1-7-9,1-5-12,1-5 6,5-5-3,4-3 14,3-5 4,2-2 0,2-4 0,2-1-3,0 0-12,0 1 15,12-4 6,3 0 0,6 0 8,1 0-2,-1 0-6,1-2-6,-4 2 1,-3 0-1,-3 0-1,-2 0-11,-1 0-24,-1 0-43,-1 0-41</inkml:trace>
  <inkml:trace contextRef="#ctx0" brushRef="#br0" timeOffset="337370.424">16464 13099 280,'0'0'54,"0"0"-24,0 0 41,0 0-18,0 0-19,0 0-20,0 0-2,0 0 0,0 0-9,0 0-3,3 0-8,5 0 0,3 3 7,3 1 1,5 3 0,-2 0 0,2 2 3,-2 0-1,-1 0-2,-1 1-3,2 2 1,-2 1-2,-1 0 8,2 0-2,1 0-2,0-2 0,2 0 1,2-2-1,-1-1 0,-3-2 2,-3 0-4,-2-2 4,-3-1-4,-3 2 4,-2-2-4,2 0 4,0 0-2,-2-2 1,1 1-1,0 1-1,-4-2-1,1 1-1,-2 1 1,0-2-2,0 1 2,0-1-2,0 2 4,0-1-3,0 1 1,0 0 2,0 0 3,-3 1 0,-7 1 1,-1 1-2,-4 3 3,-3 2-5,-2 1 2,-3 1-2,-3 4 0,-1-1-3,1 1-2,0 3 4,5-2-9,2-2 0,4-1 0,2 0-10,-1-1-21,1-1 3,1-2-23,-2-1-19,4-4-17,4-3-75</inkml:trace>
  <inkml:trace contextRef="#ctx0" brushRef="#br0" timeOffset="338424.5943">17603 13362 187,'0'0'29,"0"0"-20,0 0 3,0 0 8,0 0-1,0 0 5,117 4 10,-71 0-8,-1 0 9,-1-1 2,1 1-4,-4-2-30,1 1 3,-3-2-5,-4 3 0,-9-3-1,-8 2-15,-9 2-56,-9-1-56,0 1-67</inkml:trace>
  <inkml:trace contextRef="#ctx0" brushRef="#br0" timeOffset="339813.4502">19126 13027 61,'0'0'117,"0"0"-98,0 0 20,0 0 20,0 0-42,0 0-8,-27 23-2,8-4 7,-3 0-3,-2-1 4,0 2-7,1-2-7,-4 2 9,-1 2-7,-2 0 1,1 2-4,3-2 3,4-3-3,5-4 1,4-4-1,6-2 0,4-5-3,3 0 3,0-3-10,0-1-1,0 3 1,0 1 10,9 1 0,5 1 4,5-2 3,3 2 8,2 4-4,1 0-5,1 4-3,0 1 9,1 0 0,0-1-3,1 2-7,-2-2-1,-4-1 2,-6-1-3,-1 0 3,-6-2-2,-3-2-1,-1-1 1,-4-2-2,1-2 1,-2-1-5,0-1-24,0 1-15,0-2-31,0 0-47</inkml:trace>
  <inkml:trace contextRef="#ctx0" brushRef="#br0" timeOffset="340400.4293">19537 12945 159,'0'0'48,"0"0"-25,0 0 18,0 0 28,0 0-41,0 0-28,0 0-17,0 24 17,0 6 2,-3 5 49,-6 1-10,-2 0-18,-1 2 10,5-3-6,-1-1-7,2-2-15,1-4 0,0 1-1,0-4-1,2 0-1,-3-3 3,3-4-5,0-1 3,-1-4-3,3-3-1,1-3-6,-2-4-9,2-2-7,0-1-4,0 0 5,0 0-3,0 0-37,3-4-29,6-12-57</inkml:trace>
  <inkml:trace contextRef="#ctx0" brushRef="#br0" timeOffset="340832.9545">19550 12918 212,'0'0'35,"0"0"-32,0 0-3,0 0 45,0 0-21,0 0-24,12 4-2,0 14 2,0 8 1,1 6 11,2 1 14,-3 2-10,1-2 6,-1 0 3,-1-3-7,2-2 3,-1 0-17,-2-3-1,-2-2-2,0-4 3,-5 1-1,0-4 3,-3 0-5,0-3-1,0-3-13,0 0-24,0-4-16,0-2-43,0-4-54</inkml:trace>
  <inkml:trace contextRef="#ctx0" brushRef="#br0" timeOffset="341104.9363">19515 13222 200,'0'0'115,"0"0"-115,0 0-30,0 0 30,0 0 1,84-1 12,-52-2-12,-2 1 0,-5 0-1,-4 2 0,-6 0-7,-2 0-65,-3 0-68</inkml:trace>
  <inkml:trace contextRef="#ctx0" brushRef="#br0" timeOffset="342260.4292">20012 12998 129,'0'0'150,"0"0"-128,0 0-6,0 0 55,0 0 4,0 0-53,0 0-22,0 0-6,3 0-4,8 0 10,2 3-1,1 3 0,0 1 1,0 1 3,4 1-3,0 1-2,3 1 2,-1 0 6,-3 2-6,1 1-1,-3-1 0,3 4-1,-3-4 2,1 1 0,-4 0 0,1-4 0,-2 1 2,0-3 0,-1 2 2,-3-3-1,-1-3 1,0 1-3,-3 0 0,3-1-1,-3-1 0,-2 0 0,1 2 0,-2-1-1,0 2 0,0 2 1,0 2 4,-13 4 6,-5 2-3,-6 1 3,-3 1-7,-1 0-3,-2 0 5,0 0-4,2 0-1,1-1 0,6-2-5,3-3-1,3 0-14,2-3-15,2-1-10,2-3 12,2 0-35,3-5-67</inkml:trace>
  <inkml:trace contextRef="#ctx0" brushRef="#br0" timeOffset="343364.435">20436 12715 72,'0'0'116,"0"0"-71,0 0-28,0 0 27,0 0 19,0 0-25,0 0-30,46-54-5,-29 49 8,-2 3 0,-1 2-6,-1 0 5,-3 0 0,2 0-7,-3 7 0,-1 3-6,-4 5 1,2 5 1,-6 2 1,0 4 3,0 2 0,-7 0-1,-6-1 6,-3-3-4,-2-2-1,-1-5 0,1-1-1,0-2 0,7-4 1,1 1-3,7-5-1,0 0-2,3-1-1,0-4-13,0 2 17,9-1 1,12-1 4,4-1 2,7 0-6,2 0 3,3 0-3,-1 0 0,-2 0-1,-8 0-18,-7 0-86,-7 0-5,-3 2-87</inkml:trace>
  <inkml:trace contextRef="#ctx0" brushRef="#br0" timeOffset="1.23449E6">10036 5177 23,'0'0'31,"0"0"19,0 0 9,0 0-10,0 0-20,0 0-18,0 0-11,-5-6 2,5 6-4,-1 0 1,-1 3 1,1 7 1,-3 2 4,2 2 2,-1 3-5,2 2 0,-2 5 3,-2 3 2,-1 4 8,4 0-8,-2 2-5,0 0-2,2 2 0,2-1-6,0 1 6,0 1 8,0 0-8,0 2 2,0-2-2,0 0 5,6 0-3,-2-1 1,1 1-1,-2 2-2,3 1 4,-3 0-2,2 1-1,-1 1-1,-1 1 1,-2 2-1,2-3 0,-1-4 0,-1 0 2,1-6-2,1-4 0,-2-1 0,2-5 0,0-2-2,-1 2 2,1-1-1,-3-1 2,0-1 1,4 0-2,-2-2-2,-2-1 2,1-5 2,1-2 0,-2-4-2,0-2-2,0 1 2,0 0 0,0 0 0,0 0 1,0 0 0,0 1-1,0 1 1,0-2 0,0 2-1,0-2 0,0-1-1,0 1 2,0 0-2,0-1 2,0 3-1,0-2 0,0 1 0,0-1 0,0 1 0,0-2 2,0-2-2,0 0 0,0 0-2,0 0 2,0 0 4,0 0 2,0 0-3,0 0-3,4 0 0,2 0 2,3 0 0,3 0-1,-3-2-1,3-2 0,1 0 1,1-2-1,2-1 4,1 0-4,2-2 0,3 0 1,-2 2 0,-2-1-1,-2 3 0,-4 1-2,3-1 4,-2 2-3,1 0 1,2 2 0,1 1-1,5 0-1,6 0 2,4-2 0,4 1-2,1 1 2,7-2 4,0 0-4,0 0-2,0 0 2,-2 1 0,1-1 1,-1 0-1,1 2 0,2-1 0,1 0 0,-1 1 0,0-2-1,-1 2 4,0 0-4,0 0 2,0 0-1,-4 0 1,3 0-1,-1 0-1,-5 0 1,3 0 1,-1 0-1,0 3 0,1 0-1,-1 0 2,0 1-2,7-2-1,-1 0 2,7 1 0,2-2 0,0 2 3,2-1-3,-2-2 0,-1 0 0,3 0 0,2 0 0,0 0-3,0 0 3,-1 0 2,-3 0-2,-3 0-3,-1 0 3,-2 1-3,0-1 2,-1 0-3,-2 0 3,3 0-1,-5 0 0,-1 0 2,0 2-4,-2 1 3,0-1-2,3-1 3,1 0-1,3-1-1,0 0 2,2 0-1,-3 0-2,2 0 1,-2 0 2,2 0 0,4 0 1,-2 0-6,3 0 5,-2 0 0,-2 0 4,2 0-4,-3 0 0,2 0 0,-1 0 0,1 0 0,2-1 0,0-2 0,-2 2 0,0-3-2,0 3 0,-1 1 1,3-2 1,2 1 0,2-1 1,3-1-1,2 2-1,-2-3 1,3-1 0,0 1-1,2 0 1,-1-2 0,1 2 0,-1-1 0,-5 1 0,0 1 0,-4 0 0,-2 1 1,-3 1-1,0-1 0,-1 1 0,-2-3 0,-1 3 0,3-2 0,-3 0-1,7-1 0,0-1 1,4 0 0,0 0 0,2 0 0,-2-1 2,-3 1-2,0 0 0,2-2-1,1 1 0,1-1 1,1-1 1,-3 1-1,-1 1 0,0 0 0,-4 1 0,2 1 0,-2-2 1,1 1-1,-3 2 0,-1-1 0,0 1 0,-1-2 0,0 0-1,5 1 0,1-2 1,3 0 2,0 1-2,4-2 0,-3 1-1,-2 0 1,-2-1-1,2 1 1,0 1 1,-1 0-1,-2 1 0,1 1 0,-4 0 0,1 0 0,-3 0 0,-1 0 0,0 1 0,-2 1 0,1-1-2,-1 1 5,-3 0-3,-1-1 0,1-1 1,-3 1-2,2 1 0,0-2 0,1 1 1,-1 1 0,0 1 0,-2-2 1,-2 2 0,0 0-1,-5 0 0,0 0 0,-3 0-2,1 0 1,2 0 2,0 0 1,-2-1-2,4 0 0,-1-3-2,0 3 2,-1-3 2,0 3-2,0 1-1,-3-1 1,-2 1 1,2 0-1,-2 0 0,-1 0-1,0 0 1,0 0 1,-2 0 0,-4 0-1,-2 0 0,-5 0 0,-3 0 0,-4 0 0,-1-2 0,-3 2 2,0 0-2,0 0 5,0 0 20,0 0-14,0 0 3,0 0-2,0 0-7,0 0 0,0 0-1,0 0-1,0 0-2,0 0 6,0 0 8,0-3 8,0-1-15,0-2-4,1 1-4,-1-1 1,0-1 3,0-2 6,0-2-3,0-1-6,0 1 9,0-2-7,0-2 1,0-2 13,0-1-15,0 0 2,-1-3-4,-3 0 0,2-1 1,2-1-1,0-2 3,0 0-3,0 1 0,0-2 0,0-1 0,0 1 3,2-3-3,2 0-1,0-2 1,1-1 1,-1-1-1,1 3 0,-1 1-1,1 3 2,2 0-1,-1 0 0,0 0-1,0 4 1,-1 1 0,-4 1 0,3 1 1,-2-4-2,1 4 2,-2-2-1,1 1 0,-1 2 1,-1 0-1,3-2 0,0 1 0,2 1-1,-2-1 0,2 3-1,-1 4 2,-3 0 0,1 2 0,-2 5 0,0 0 0,0 1 0,0-1 3,0 2-3,0 0 0,0 0-1,0 3-2,0 0 3,0 0 0,0 0-3,0 0 2,0 0-4,0 0-1,0 0-4,0 0-34,0 0-52,-5 0-15,-11 0-70</inkml:trace>
  <inkml:trace contextRef="#ctx0" brushRef="#br0" timeOffset="1.23821E6">10118 5243 23,'0'0'39,"0"0"6,0 0-5,0 0-17,0 0-8,0 0-7,58-16-6,-43 14 0,6 0-2,-2 1 0,4-1 1,-1 1 4,-1-1-5,3 0 0,0-1 3,4 0 3,2-2-2,0 2 0,2-2 0,3 3-2,-1-1 3,1-1-5,-3 1 6,0 3-5,-2 0-1,-2 0-2,0 0 2,-1 0 2,1 0-2,-2 0 0,0 0 0,3 0-1,1 0 1,4 0 2,3 0-2,5 0 0,3 0 3,1-1-3,2-1 1,-3 1-1,2-1-4,1 1 4,3 1 8,-2-2-7,5 2-1,-2-1 0,0 1 0,-2-1 1,0-1-1,-2 0-2,4 1 2,0 1 0,-2-4 0,-1 3 2,-4-2-3,-1 2 1,-2-1 0,0 1 0,-2 1 0,1-2 0,-4 1 0,4-1-3,-3 1 6,-1-2-3,-1 1 1,1 0 0,-4 2-1,0-1 0,-5 1 0,-1 0 0,2 0 0,-1 0 1,3 0-1,1 0 0,-1 0 0,3 0 0,2-1 0,0 1 0,-5-2 1,6 1-1,-4-2-1,3 1 1,4-2 0,2 0 0,3 1-2,9-1 2,-1 0 1,1-1 1,0-1-2,-2 0 0,1 2-1,1-3 1,0 2 1,1-1-1,2-1 0,-2 3 0,-6 1 0,-1 0 0,-3 2 0,1-1 0,-3-1 0,0 1-2,1-1 2,-1 3 4,-1-1-4,-3 1 0,-3-2 0,-2 2 0,6-1-2,-3-1 2,4 1 0,-1 0 3,3 1 2,-4-2-5,2 1 0,-3-1 0,-1 0 2,2 1-2,0-1 0,1 2 0,1 0 0,-1-1 0,4-1 0,-2 1-1,-1 1 1,2 0 0,-3 0 2,3 0-5,-1 0 3,0 0 0,1 0 3,1 0-3,-4 0 0,3 0 0,-1 0 1,2 0-3,0 0 4,-1 0-2,2 0 0,1 0 0,5 0-2,-1 0 2,3 0 0,-1 0 2,0 0-2,-1 0 0,-2 0-2,3 0 4,-1 0-2,3-2 0,1-1 0,-3 1-3,-1 0 6,-2 0-4,-2 1 2,-1 1-2,-1-2 4,-1 2-3,0-2 0,-1 2 0,-3 0 0,-1 0 0,0 0 2,-1 0-2,-2 0-1,0 0 1,0 0-1,0 0 1,2 0-2,0 0 2,1 0-2,-1 0 2,1 0 2,-3 2-2,-3 0 0,0-1-2,-1-1 2,1 0 2,0 0 0,1 0-2,1 0 0,1 0 0,1 0 0,-3 0 0,-1 0 0,-2-1 0,1-1 0,-4 2 0,-3 0 0,-1 0 0,0 0 2,0 0-7,0 0 10,0 0-9,1 0 8,0 0-3,1 0-1,-3-2 0,3 2 0,-4 0 0,2 0 0,0 0 0,1 0-1,0 0 1,0 0 1,3 0-1,0-1 0,2 0-1,2-1 1,0 1-2,6-1 2,-1 1-2,2 1 4,-2 0-4,0-2 6,-2 2-4,-4-1 0,1 1 0,-4 0-2,0-2 2,-3 1 0,1 1 0,-4-2 1,-2 2-2,-3 0-2,-3-2 3,-2 1 0,-5 1 5,-1 0-5,-1-2 0,-1 2-4,2-1 4,-2 1 0,0-1 2,-1 1 1,0 0-3,0 0 0,1 0-3,2-2 3,0 2 4,0 0-3,-2 0-1,1 0-1,0 0 1,1 0 0,1 0 0,-1 0 0,1 0 0,1 0 0,0 0-2,0 0 5,0 0-3,1 0 0,1 0 0,-1 0 0,0 0 0,1 0 0,-1 0 0,-1 0 0,2 0 0,-2 3 0,-1-2 0,-1 1 0,0-1 0,1 1 0,-1-2 0,-1 2 0,1 1 0,-1-3 0,2 3 0,-1-2 0,1-1 0,-1 2 2,2-1-2,-1 1 0,1-2 0,-1 2 0,-1 0 0,1-2 0,-2 2 0,1-1 0,1 3 0,0-3 0,1 0 2,0-1-2,-2 2 0,0-2-1,1 1 2,-3-1-2,0 2 2,0-1-2,1 2 2,-1-3-2,1 2 1,0-1-3,0 1 3,-2 0-1,1-1-2,1 2-1,0-2 2,1 1 2,1-1 0,-1 1-1,0-1 1,-2 2 0,-1-1-2,0-2-9,-1 1-42,0 1-12,-2 0-3,0 1 20</inkml:trace>
  <inkml:trace contextRef="#ctx0" brushRef="#br0" timeOffset="1.24762E6">10236 12450 95,'0'0'49,"0"0"-21,0 0 13,0 0 2,0 0-1,0 0-8,0 0-4,0-1-2,0 1-1,3 0-15,-3 0-7,0 0-5,0 0-4,4 0-4,-1 0 2,2 1 0,-1 8-1,4 3-2,-1 5 9,0 2 1,1 2-1,0 3 0,-2 2 3,1 0-3,-1 0 0,0 0 0,-2 0 3,1-1-3,2 1 0,-1 0 0,0 0-3,0 5 7,2 0-4,0 2 0,0 2 1,0 0-1,-1 1-3,-1-2 3,0 1 1,-3-2 1,1 0-2,-2-1 0,-2-3-1,0-1 1,0-1 4,0 0-4,0-1 0,0 1 0,0-3-2,0 1-1,0 1 3,0 3 1,0 3-1,0-1-5,0-1 4,0-1 2,0-4-2,0-2 5,0 2-6,0 1 4,0 1 0,0-2-1,0-2-1,0 3 3,0-2-3,0 1 1,1 3 7,2-7-7,2-2 0,-5-1-1,3-2-1,3-2 1,-3 0 1,0 0 1,0-3-1,-2 1-1,1-2 0,-1-3 1,-1 0-1,0 0 1,0-1 0,0-1 0,0 0-1,0 0 2,0 1-2,0-2 1,0-1 0,0 0-2,0 2 2,0-1 3,0 5-4,-4 5-3,-1 2 3,-1 4 1,-1-6 29,4-2-28,1-6 1,1 0-3,-1-2 0,2-3 1,0 3-1,0-4 1,0 1 0,0-1 3,0 0-3,0 0 2,0 0 2,0 0 2,0 0-4,0 0-3,0 0 0,0 0 1,0 0 1,0 0-2,0 0-11,0 0 2,2 0-3,7-1 6,7-6 6,-1 0 0,3 3 0,0-1-7,-2 0-5,5 1 5,1 0 5,3-3-2,0 3-17,0-2 9,-1 3 8,4 2-7,2-1 3,3 2 3,1 0 2,4-2 3,2 2 0,3 0 2,4 0-2,2 0 0,0 0 0,2 0 1,2 0-1,-1 0 0,2 0 0,0 0 0,1 0 0,2-1 2,-2 1-2,0 0 0,4 0-1,-1 0 1,3 0 0,5 0 1,1 0-1,1 0 0,-2 0 0,-1 0 0,1 0 0,3 0 0,0 0 0,3 0 0,-3 0 1,1-2-1,0-3 2,-4 0-1,0-3-1,-4 4 0,-2-2 0,3 1-1,-1-1-1,1 2 4,6 0-5,-2-1 3,1-1-5,-5 1 5,0-2-1,-1-1 1,2 1 0,1-1 0,-1 1-2,-3 1 1,-3-2 1,0-1 1,-4 1-1,1 0 0,-1 0 2,-2 0-2,-4 3-3,0-1 3,-2 1 0,0-1-1,1 0 1,5 0 0,3-2 0,3 3 0,2-5 1,-2 1-1,-1 0 0,-1 0-1,3 0-1,-1 2 4,0 1-2,0-2 0,0 2 0,-1 0 0,3-2-2,-2 3 4,2-3-2,-2 2 1,0-1-1,0 0-1,0 1 1,3 0 0,3 0 0,5 2-2,3-1 4,1-1-2,0 0 0,1 0 0,1 0 0,2-1 0,0 0-2,2 3 4,-4-2-4,-2 1 4,0 1-2,-3 0 0,-1-1 0,-2 4 0,4-1-2,-1 0 0,7 1 2,3-1 4,-1 1-4,0-1-2,0-1 1,1 1 2,1-1-2,0 0 0,-5 3 1,1 0 1,-3 0-1,-4 0 1,1 0-1,-2 0-1,0 0 1,0 0 0,2 0-1,4 0 1,2 0 2,1 0-2,-1 0-1,1 0 0,-1 0 1,0 0 0,-2 0 0,-3 0 1,-2 0-1,-2 0 0,0 0 0,-4 0 0,-3 0 0,0 1 0,-3 1 0,1 1-1,4-3 2,2 0-3,2 1 5,-1-1-4,-2 0 1,0 0-2,1 0 2,-1 0 0,-1 0 1,-1 0-1,-2-1 0,-1-1 1,-3 1-1,-3 1 0,-5-2 1,1 1-1,-2 1 0,-1 0-1,-1 0 1,1 0 0,-3 0 0,2 0 0,-2 0-1,-1 0 1,3 0 2,1 0-2,0 0 0,-1 0 0,1 0-2,-4 1 2,1 1-1,-1-2 1,0 1 0,1 1 1,0-1 0,-1-1-2,1 1 1,-4 2 0,-1-1 0,-4 1 0,0 0 0,-3-1 0,-4 1 0,0 0 1,0-2-1,-3 0 1,0 1-1,-5-1 0,0 1 0,1-1 0,-4 3 0,2-3 0,-3-1 0,-2 2 0,-2-2-1,-5 0 1,-3 0 0,-1 0 0,-1 0 0,-1 0 0,0 1 0,2-1 0,-2 2 0,2-2 1,-2 0-1,3 0 0,-1 0 0,2 0 2,1 0-2,-1 0 2,4 0-1,-1 0 0,-2 0 0,-1 0-1,2 0 0,-1 0 2,-2 0-4,2 0 4,0 0-1,1 0 0,3 0-1,3 0 5,4 0 1,8 0-5,4 0 46,5 0-30,2 0-17,2 0 0,3 0 0,5 0 1,1-3 3,0 0-4,-1-1 0,-3 4-2,-5-1 1,-2 1 1,-7 0 0,-4 0 1,-8 0-1,-4 0 0,-7 0-1,-4 0 1,-1 0 1,0 0 15,0 0 28,0 0-11,0-3 11,0 0-10,0-1-5,-1-1-28,-7-1 0,4-1-1,-1-1 5,2-1-5,0-3 0,2 0-2,-1-5 2,2-1-2,0-1 1,0-5 0,0-1 0,0 0 0,0-3-2,0-4 0,0-2-1,0 0-7,0-5-1,0 0 3,3-4-3,2-2 4,3-1 1,0-2-14,3-4 9,-1 2 11,2-5 1,-1-1 0,-4 3 0,3 3 0,-2 1 1,-1 4-1,-1-2 0,0 1-4,-1-2 8,-2 0-4,1 1 0,4 3 1,-2 2-1,2 1 0,-2 5 0,1 3 0,-3 5 1,1 4 1,2 1-2,-4 0 0,3 3 0,-3 2 0,1 4 2,1 0-1,-4 3-1,3 1 1,-2-1 2,1 3 5,0-3-8,0 1 1,2-1 1,-2 2-1,0 1-1,-2 4 0,1-2 0,-2 1 0,1 0 2,-1 1 1,0 1-1,0 2 9,0 1-2,0-2-2,0 2-7,0 0-3,0 0 3,0 0-18,0 0-45,0 12-65,-1 5 69,-8-1-45,0 0-115</inkml:trace>
  <inkml:trace contextRef="#ctx0" brushRef="#br0" timeOffset="1.25178E6">10325 12317 18,'0'0'31,"0"0"-11,0 0 2,0 0 7,0 0-1,0 0-12,48-13-2,-36 10-10,0-2 0,0 3 3,3-2-6,3 1 0,1 0 2,2-1-1,3 1 3,1 0-4,0 0 4,1 1-4,-2-1 0,1 1 0,2 0-1,0-1 2,1 0-1,-1 0 0,1 1-1,-1-1 0,-3 1 0,3 1 0,-2 1 0,-1 0 1,0 0-1,-1 0 0,-3 0 0,3 0 0,-4 0 0,2 0 0,1 0 1,-2 0-1,1 0 3,-1 0-3,0 0 1,1 0-1,-3 0 0,0 0 1,-2 0 0,-1 0-1,1 0 0,-1 0 0,2 0 0,-1 0 0,0 0 2,3 0-2,0 0-2,0 0 1,2 0 1,3 0 1,1 0 3,4 0-4,-3-2 0,0-2 0,-2 1 0,-3 2 0,-1-2-2,-1 1 2,-2 2 0,-2 0 0,0 0 0,-1 0-2,0-2 2,-6 1 2,3-1-2,-4 1 0,-3-2 1,2 0 0,2 0 1,-2-2 1,3 2-3,-2 0 0,-1 2 0,-1 0 0,1-1 0,1-1 0,-1 0 0,5-3 0,2 3 0,3-3 0,8 0 0,6 0-2,3 0 2,4 2-1,1-3 1,5 3 0,0-3 0,8-2 1,2-1-1,0-1 0,2 3 2,-5-2-1,-5 5-1,0 0 0,-8 2 0,-1 0 0,-3 0 0,-2 1 1,-2 0-1,-4 0 0,0 1 0,-4 1 0,0 0 1,0-2-1,-3 1 0,3 1-1,0-2 2,-2 1 0,-1-3-1,0 1-1,1 0 1,2 1 0,-1 0 0,2 1-1,3-2 1,2-1 1,1 1 0,4-1-1,4 1 4,3-1-5,1-1 1,3 0 0,-3-1 2,3 2-2,1-2 1,-1 0-1,5 0 0,2-2 2,3 1-2,1 1 1,1-2-1,-4 2 1,1 2-1,-2-3 0,0 1 1,-3 2-1,-2 0 0,-2-1 0,-2 2 0,-2 1 1,-1 1-1,-2 1-1,0-1 1,1 1-1,4 0 1,2 0 2,3 0-2,2-2 0,2 1-1,0 1 1,0-3 0,0 1 0,0 1 0,4-3 0,3 1 1,-2 0-1,2 1 0,-2 0 0,0 1 0,-1-1 0,-2 2 0,0-1 0,0 1 1,1-2 1,-1 0-2,0 2 0,-1 0 0,1-1 1,0-1-1,3 1 1,2 1-1,3-3 1,-2 1 0,0 1-1,-4 0 3,1 1-4,-1-2 2,1 1-1,0-3 0,2 1 0,-2 3 0,-1 0 1,-2 0-1,0 0-2,-4-1 2,4 1 1,-1 0 2,0 0-3,-1 0 0,1 0 0,0 0 0,0 0 0,2 0 2,5 0-4,5 0 4,3 0-4,-1 0 4,0 0-2,-1 0 3,1 0-3,0 0 0,-1 0-3,0 0 6,-4 0-3,-1 0 1,-1 0 0,-1 0-2,0 0 2,-2 0-1,-4 1 0,-2 1 0,-1-1 2,-1 3-2,2-3 0,2 1-3,5-1 3,0 0 0,2-1 1,-4 2-2,2-2 1,-3 0-1,1 0 1,2 0 1,1 0-1,2 0 1,0-2-1,-2 0 0,-2-1 0,-5 1 2,-2 0-2,-2 2 0,-2 0 1,-2 0-5,-1 0 8,-2 0-4,-1 0 0,1-1 0,1-1-1,0 1-1,0-2 2,2 1 0,0 1 0,-2-1 2,2 1-2,-2-2 0,-1 1 1,2 1-2,1-1 1,-1 1-2,3-1 2,0-1 2,2-1-2,-1 1 0,-1 1 1,1 1-1,1 1-1,-1 0 1,3 0 1,-2 0-1,3 0 0,-1 0 0,1 0 0,-1 0 0,3 3 0,-1 0 0,0-2 0,4 1 0,1 1-1,3 0-1,3-2 4,0 2-2,0-1 1,-1 0-2,1 0-1,0 0 2,2-2 2,3 0-2,-1 0 1,1 0-2,-2 0 2,-4 1-1,-5-1 0,-1 0-3,-5 2 3,0-1 0,-2 1 4,-3-1-4,-2 1 0,-1-1-2,-3-1 2,-2 2-2,0 0 2,-5-1 2,-4 1-2,-3-1-2,-6 0 2,-2-1 3,-2 2-3,-3-2 0,-5 1 0,-1-1 0,-2 0 0,0 0-1,-1 0 1,-1 2 1,-1-2-1,2 0 0,-1 0 0,4 0 1,3 0-1,1 0 0,-1 0 0,3 0 0,-1 0-1,-1 0 1,2 0 0,-2 0 1,2-2-1,-1 1 0,1 1-1,1 0 1,3 0 0,-2-2 0,5 2 0,0-1 0,3 1-3,3 0 3,-1 0 3,0 0-3,1 0 1,0 0-1,-2 0-1,-1 0 1,0 0 0,-4 0 0,-3 0 0,-3 0 1,-4 0-5,-4 0 4,-2 0-7,-1 0-9,0 0-1,0 0 2,0 0-4,0 0 13,-4 0 2,-2 0-7,3 0-1,2 0 8,-2 0-5,0 0-17,0 3 2,0 0 7,1-2 1,1 2 15,-1-1-3,1 0-3,-5 1 4,3 0-19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6:55:34.5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1270 14205,'0'-47,"0"23,0 1,-24 23,1 0,23 23,0 1,0-1,0 1,0 46,0-23,0 0,0-23,0 23,0 0,0 0,0-23,0 23,0 0,0-24,0 24,23-23,-23-1,0 1,24-1,-24 24,0-23</inkml:trace>
  <inkml:trace contextRef="#ctx0" brushRef="#br0" timeOffset="448.9734">1458 14228,'0'0,"0"24,0-1,24 1,-24 23,0-24,0 25,0-25,23 1,1 23,-1-24,-23 1,24-1,-1 1,1-24,-1 0,1 0,-1 0,1-24,-24 1,47-24,-24-24,1 48,-1-25,-23 1,24 24,-24-1,0-23,0 24</inkml:trace>
  <inkml:trace contextRef="#ctx0" brushRef="#br0" timeOffset="796.9538">1717 14228,'0'24,"0"-1,0 1,-47 46,47-22,0-25,0 24,0 0,0-23,0 23,23-24,-23 24,0-23,0-1,0 1,24-1,-24 1</inkml:trace>
  <inkml:trace contextRef="#ctx0" brushRef="#br0" timeOffset="1253.3925">1881 14393,'24'0,"0"0,23 24,-24-24,-23 23,24 1,-1-24,1 0,-1 23,1-23,-1 24,1-24,-24 23,23-23,1 24,-24-1,0 1,-24-24,24 23,-23-23,-24 24,23-1,24 1,-47-1,0 1,47-1,-23 1,-1-24</inkml:trace>
  <inkml:trace contextRef="#ctx0" brushRef="#br0" timeOffset="1801.357">2422 14464,'0'0,"24"0,-1 0,1 0,-1 0,1 0,23 0,-23 0,-1 0,1 0</inkml:trace>
  <inkml:trace contextRef="#ctx0" brushRef="#br0" timeOffset="2007.3441">2446 14628,'0'0,"23"0,1 0,-1-23,1 23,0 0,23 0,0 0,-24-24,1 24,-1 0,1 0</inkml:trace>
  <inkml:trace contextRef="#ctx0" brushRef="#br0" timeOffset="3415.2553">3504 14228,'0'-23,"0"46,0 1,0-1,0 1,0-1,-23 24,-1-23,1 0,23 23,-24-24,1 1,-1-1,-46 24,46-47,-23 24,24-24,-25 0,25-24,23 1,-24-1,24 1,0-1,24 1,-24-24,23-24,1 47,0 1,-1-1,1 1,-1 23,1 0,23 23,0 1,-24 46,1-22,-1 22,1-23,-24 0,23-23,-23-1,0 1,0-1</inkml:trace>
  <inkml:trace contextRef="#ctx0" brushRef="#br0" timeOffset="4217.2074">3763 14111,'0'23,"0"1,23-24,-23 23,0 48,0-24,0 23,0-46,24 23,-24 0,0-23,0-1,0 24,0 0,0-23,0 23,0-24</inkml:trace>
  <inkml:trace contextRef="#ctx0" brushRef="#br0" timeOffset="4742.1711">4163 14322,'0'0,"-24"-23,1 23,-1 0,1 23,-1 1,1-1,-1 1,24 47,0-48,0 1,24 23,-24-24,23 1,1-24,-1 0,1 0,-1-24,1 24,-24-23,0-1,23 24,1-23,-24-1,0 1,0-1,0 1,0-25,0 25,0-1,0 1</inkml:trace>
  <inkml:trace contextRef="#ctx0" brushRef="#br0" timeOffset="5351.1318">4233 14205,'0'23,"24"-23,-1 0,-23 24,24-24,-1 0,1 23,23-23,-24 24,1-24,23 0,-23 0,23 23,-24-23,1 24,-24-1,-24 1,24 0,-23-1,23 1,-24-24,1 23,-1 1,24-1,-47 24,23-23,24-1,-23-23</inkml:trace>
  <inkml:trace contextRef="#ctx0" brushRef="#br0" timeOffset="5887.1008">4727 14440,'24'0,"-1"0,1 0,-1 0,24 0,-23 0,-1 0,1 0,-1 0,24 0,0 0,-23 0,0 0,23 0,-24 0,-23-23,24 23</inkml:trace>
  <inkml:trace contextRef="#ctx0" brushRef="#br0" timeOffset="6181.0792">5033 14299,'0'23,"-24"-23,24 24,0-1,0 1,0 0,0 23,0 0,0-24,0 1,-23-24,23 23,0 1</inkml:trace>
  <inkml:trace contextRef="#ctx0" brushRef="#br0" timeOffset="7187.4062">5503 14134,'0'24,"0"-1,0 1,0-1,0 1,0-1,0 1,0 23,0-24,-23 48,23-47,-24 46,24-46,0-1,0 1,0-1,0 1</inkml:trace>
  <inkml:trace contextRef="#ctx0" brushRef="#br0" timeOffset="7754.3852">5433 14228,'0'-23,"0"46,23-70,-23 24,24-24,-1 47,-23-24,47-23,-23 47,-1 0,1 0,-1 0,1 47,-1-23,1-24,-24 23,0 1,0-1,0 1,-47-1,0 1,23-1,1-23,-1 24,1-24,-1 0,1 0,46 0,-23 23,47-23,0 24,-23-24,23 0,-24 23,1-23,-24 48,0-25,0 1,-47-1,23 1,1-24,-1 23,-23-23,24 0</inkml:trace>
  <inkml:trace contextRef="#ctx0" brushRef="#br0" timeOffset="8436.2374">5880 13923,'0'0,"0"-24,0 48,0-1,0 1,0 23,0 23,0-46,0 70,0-47,0 0,0 0,0-24,0 25,0-1,0-24,0 24,0-23,0-1,0 1,0-1,23-23</inkml:trace>
  <inkml:trace contextRef="#ctx0" brushRef="#br0" timeOffset="8990.2023">6162 14087,'0'-23,"-24"46,24 1,0 23,0 0,0 0,0-24,0 48,0-48,0 1,0 0,0-1,0 1,-23-24</inkml:trace>
  <inkml:trace contextRef="#ctx0" brushRef="#br0" timeOffset="9407.1767">6326 14040,'24'0,"0"0,-1 24,1-24,-1 23,-23 1,24-24,23 0,-47 23,47 1,0-1,-24 1,1-24,-1 0,1 23,-24 1,0-1,-24-23,24 24,-47-1,24 1,23-1,-24 1,1 0,-1-1,1 1,-1-1,1-23</inkml:trace>
  <inkml:trace contextRef="#ctx0" brushRef="#br0" timeOffset="26539.1707">24318 3339,'24'0,"-1"0,1 0,23-23,-24 23,24 0,0 0,0-24,0 24,0 0,24 0,0-23,23 23,-24 0,24 0,-23 0,23 0,-24 0,72 0</inkml:trace>
  <inkml:trace contextRef="#ctx0" brushRef="#br0" timeOffset="28354.0564">11242 4656,'23'0,"1"0,-1 0,1 0,-1 0,1 0,-1 0,25 0,-25 0,24 0,0 0,-23 0,23 0,0 0,0 0,0 0,-24 0,24 0,0 0,24 0,-24 0,47 0,-23 0,-1 0,24 0,-23-23,23 23,0 0,47 0,-94 0,24 0,-24 0,-24 0,1 0</inkml:trace>
  <inkml:trace contextRef="#ctx0" brushRef="#br0" timeOffset="40525.3847">16063 5362,'0'-24,"24"1,-24-1,23 1,1-1,-1 24,1 0,-1 0,1 0,-1 24,1-1,-1-23,-23 24,24-24,-1 23,1-23,-24 24</inkml:trace>
  <inkml:trace contextRef="#ctx0" brushRef="#br0" timeOffset="48291.944">14911 9101,'23'0,"1"0,-1 0,1 0,-1 0,1 0,-1 0,1 0,-1 0,1 0,23 0,-24 0,1 0,23 0,-23 0,23 0,-24 0,71 0,-47 0,0 0,24 0,-24 0,0 0,-24 0,48 0,-48 0,25 0,-25 0,24 0,-23 0,-1 0,1 0,23 0,0 0,0 0,-24 0,1 0,-1 0,24 0,0 0,-23 0,23 0,-24 0,1 0,23 0,-23 0,23 0,-24 0,24 0,-23 0,-1 0,1 0,-1 0,1 0,23 0,0 0,0 0,0 0,-24 0,1 0,-1 0,1 0,23 0,-24 0,1 0,0 0,-1 0,24 0,-23 0,-1 0,1 0,-1 0,1 0,-1 0,1 0,-1 0,24 0,-23 0,-1 0,1 0,-1 0,1 0,-1 0,1 0,-1 0,1 0,-1 0,24 0,-23 0,0 0,-1 0,1 0,-1 0,24 0,0 0,-23 0,-1 0,1 0,-1 0,1 0,-1 0,24 0,-23 0,-1 0,1 0,-1 0,1 0,-1 0,1 0,-24-23,47 23,-24 0,1 0,0 0,23 0,-24 0,1 0,23 0,-24 0,1 0,-1 0,1 0,-1 0,24 0,-23 0,23 0,0 0,0 0,-24 0,1 0,-1 0,1 0,-1 0,1 0</inkml:trace>
  <inkml:trace contextRef="#ctx0" brushRef="#br0" timeOffset="49236.0776">23918 8960,'24'0,"-24"-23,47 23,-24 0,71 0,-46-24,-1 24,47 0,-71 0,48 0,-48 0,1 0,-1 0,1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8:59:34.5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11221 1546 28,'0'0'101,"0"0"-74,0 0 6,0 0 26,0 0 19,0 0-12,0 0-8,1-18-33,-1 17 6,0 0-15,0-1 3,0 2 6,0 0-10,0 0-7,0 0-8,0 0-1,0 0-6,0 0-11,0 4 2,0 13 3,0 5 13,0 5 1,-3 4 2,-1 2-2,1 0 0,-2-2 0,2 0 3,0-3 0,1-1-4,1-2 0,-3-2 2,1 0-2,0 1 3,-2-5-3,2 1-13,2-3-34,-2-2-56,1-5-2,1-6-36</inkml:trace>
  <inkml:trace contextRef="#ctx0" brushRef="#br0" timeOffset="530.3017">11180 1477 125,'0'0'89,"0"0"-64,0 0-19,0 0 3,0 0 16,42-84 26,-30 72-21,0 2-15,3-1-13,0 2 0,2 1 0,0 2 0,-1 5-1,-1 1-1,-1 0-5,-2 4 1,-2 14-11,2 5 10,-4 2 5,-4 2 3,-4 2 2,0 0-2,0-4 2,-3 1 8,-9-2-10,-3-3 7,0 0-10,-3-4 6,0-2 5,-1-4-11,7-3-23,0-3-23,5-4 2,2-1 4,1 0-32,2 0-73</inkml:trace>
  <inkml:trace contextRef="#ctx0" brushRef="#br0" timeOffset="1102.9568">11704 1506 78,'0'0'50,"0"0"-33,0 0-3,0 0-1,0 0 21,0 0-16,-79-21-18,61 37 0,-4 10 2,-5 7 2,0 6 3,6 3 5,0 0-3,9-1 2,6-3-1,6-4-6,0-2-4,12-4 5,10-2-1,1-5 0,7-5-1,0-5 3,-4-8 1,3-3 2,-1 0 9,2-12 9,0-9 1,-2-6-9,0-3-11,-5-2 3,-2-1 16,-8 3-18,-7-3 8,-6 1-2,0 4-9,-6-1-3,-9 5-3,2 1-4,-2 6-9,3 3-31,0 8-41,2 3-12,-3 3-119</inkml:trace>
  <inkml:trace contextRef="#ctx0" brushRef="#br0" timeOffset="1642.9525">12262 1506 153,'0'0'83,"0"0"-71,0 0 14,0 0 2,0 0 19,0 0 19,-39-73-44,21 73-20,-1 0-4,-4 0-3,1 6-11,4 8 14,0 6-3,5 2-7,1 2 0,6 2-3,4-2-10,2 0 13,3 0-1,17-1 7,2-2 4,8-1 2,0 0 0,5-1-1,-3-3 2,-5-1-1,-3-2 0,-2 0 0,-7-2 0,-3 0 9,-6 0-9,-6-1 2,0 3-2,-8 0 36,-14 0-8,-6-2-8,-4-1-8,1 0-7,0-4-5,2-1-26,4-3-28,7-2-21,3 0-55</inkml:trace>
  <inkml:trace contextRef="#ctx0" brushRef="#br0" timeOffset="2122.9883">12510 1470 30,'0'0'284,"0"0"-245,0 0-39,0 0 0,0 0 0,0 0 0,53-11 4,-20 6 5,1 3-6,2 0-1,0 1-1,-6-1 1,4 2-1,-10 0-1,-3 0-13,-9 0-86,-5 5-95</inkml:trace>
  <inkml:trace contextRef="#ctx0" brushRef="#br0" timeOffset="2389.8493">12659 1474 340,'0'0'0,"0"0"-12,0 0 10,0 0 2,0 86 16,0-58 4,0 1 13,0 0-7,0-4-15,0 3 2,0-5-12,0 0 1,0 2 4,0-2-6,0 0-34,0-2-58,0-6-44</inkml:trace>
  <inkml:trace contextRef="#ctx0" brushRef="#br0" timeOffset="2602.9716">12535 1861 325,'0'0'95,"0"0"-95,0 0-7,0 0 7,0 0 4,82-3 0,-45-3-4,5 1 0,-6 1 3,4 1-3,-7-1-3,-6 1-39,-5-1-41,-2 1-75</inkml:trace>
  <inkml:trace contextRef="#ctx0" brushRef="#br0" timeOffset="2954.9677">13039 1496 374,'0'0'86,"0"0"-81,0 0-4,0 0 0,0 0-1,0 0 0,57-19-2,-21 16 2,4 0 8,2-1-7,-3 1 7,-1-1-4,-4 1-3,-1 2-1,-1 1-2,-4 0-9,-7 0-87,-5 0-84</inkml:trace>
  <inkml:trace contextRef="#ctx0" brushRef="#br0" timeOffset="3225.2787">13251 1510 141,'0'0'31,"0"0"2,0 0 10,-27 89 17,26-65-12,1 0-22,0-1-14,0-2-4,0 1-6,0-2 1,0-2 0,0 0 0,0-3-1,1-1-2,-1-1-24,2-2-44,0-4-82</inkml:trace>
  <inkml:trace contextRef="#ctx0" brushRef="#br0" timeOffset="3622.9721">13718 1460 326,'0'0'161,"0"0"-134,0 0-19,0 0 15,0 0-2,0 0-7,0-4-13,6 4-1,12-2 1,9 1 2,4-2-1,5 0-2,-2-2 1,3 1-3,-2-1-1,-6 4-39,-4 1-64,-6 0-82</inkml:trace>
  <inkml:trace contextRef="#ctx0" brushRef="#br0" timeOffset="3892.9709">13811 1465 275,'0'0'123,"0"0"-121,0 0-4,0 0 4,0 0-4,0 0 0,0 42 2,0-22 14,0 1 11,0 3-13,0 0-6,0 3 3,0-1-9,0 1 4,0-2 0,0 1-4,0 0 0,0-1-51,-2-5-55,-5-3-115</inkml:trace>
  <inkml:trace contextRef="#ctx0" brushRef="#br0" timeOffset="4114.9669">13691 1862 447,'0'0'42,"0"0"-42,0 0-3,0 0-3,0 0 4,92-1 2,-56-1 0,3 1 2,0-2-2,1-2 0,-1 1-13,0-2-33,-3 2-5,-3-6-131</inkml:trace>
  <inkml:trace contextRef="#ctx0" brushRef="#br0" timeOffset="4598.9689">14230 1432 327,'0'0'133,"0"0"-98,0 0-16,0 0-1,0 0-1,0 0-17,-9-6-18,9 33-1,10 6 19,5 7 1,2 0 0,2-1-1,-1-3 0,3-3 1,1-4 2,-2-5-3,-1-5-3,-4-5 3,-2-7 3,-5-2-3,-4-2 0,-1-1 2,-1-2-1,-2 0 4,4 0 9,0-10 39,7-9-38,0-5-12,5-5-3,-1 1 0,1-1 2,-2-1-2,-3 1 0,2 2-2,-4 3-10,4 0-34,-4 5-13,-1 2-77,-3 2-78</inkml:trace>
  <inkml:trace contextRef="#ctx0" brushRef="#br0" timeOffset="5023.9892">14959 1457 241,'0'0'73,"0"0"-51,0 0-6,0 0-11,0 0-5,0 0-6,-4 53 6,-2-21 37,3 1 5,3-1-25,0-1-9,0-1 3,0-4-7,0-2-4,0-4 3,-2-5 3,2-2-6,-1-4-10,1-1-49,0-4-18,0-4-30,0 0-78</inkml:trace>
  <inkml:trace contextRef="#ctx0" brushRef="#br0" timeOffset="5268.969">14980 1384 430,'0'0'106,"0"0"-96,0 0-7,0 0-5,0 0 2,88-80-2,-62 74 1,2 0-1,-3 5-2,-1 1-31,-6 0-16,0 0-7,-8 6-25,-2 4-42,-8-1-61</inkml:trace>
  <inkml:trace contextRef="#ctx0" brushRef="#br0" timeOffset="5498.9672">14971 1570 356,'0'0'48,"0"0"-48,0 0-22,0 0 22,0 0 5,0 0 0,75 0-3,-51 0 0,0 0-2,-1 0 0,-2 2-6,-6 2-82,-4 6-58</inkml:trace>
  <inkml:trace contextRef="#ctx0" brushRef="#br0" timeOffset="5708.9792">14977 1795 205,'0'0'13,"0"0"-13,0 0 5,0 0 20,88 10 21,-59-10-9,-1 0 1,2 0-19,-2 0-10,-1-1-2,0-4-7,-2-1-1,1 0-52,-6-1-105</inkml:trace>
  <inkml:trace contextRef="#ctx0" brushRef="#br0" timeOffset="6550.9651">17060 1251 321,'0'0'51,"0"0"-35,0 0-10,0 0-4,0 0-2,-107 47 0,81-15 0,-1 2 17,3 4-8,5 1-8,6-2 6,6 0-2,7-4-5,0-3 2,7-4 0,13-2 0,5-3 0,4-6 1,4-5 6,4-3-2,1-7-2,-1 0 2,0 0 2,-1-14-6,-2-6-1,-5-1-2,-4-4 0,-4-3 7,-9-1-4,-5-3-1,-7-2-2,0 2 6,-1-2-6,-17 3-5,0-1-7,0 5-8,0 4-17,3 7-26,0 7-21,2 4-83</inkml:trace>
  <inkml:trace contextRef="#ctx0" brushRef="#br0" timeOffset="7029.9994">17515 1322 247,'0'0'81,"0"0"-81,0 0-19,0 0 17,-5 95 2,-3-58 13,3 3 7,2-6 3,2-2-12,1-4 4,0-2-7,0-3-4,0-4 1,0-4-3,0-3 4,0-4-1,0-5-4,0-2-1,0-1-13,0 0 0,0 0 8,0-13-41,0-5-68,4-6-8,-1-1 33</inkml:trace>
  <inkml:trace contextRef="#ctx0" brushRef="#br0" timeOffset="7274.9693">17512 1393 76,'0'0'103,"0"0"22,18-98-47,-8 66 15,1 4-32,1 5-51,4 4-10,1 8-7,-1 5 4,1 6 1,-1 0-6,0 2-4,1 13 9,-1 3-1,-4-1 4,-3 1-2,-3 1 0,-4-3 1,-2 2 1,0-1-7,-7-2-14,-11 2 0,-7-3-44,-5 3 24,-4 0-38,1-3-65</inkml:trace>
  <inkml:trace contextRef="#ctx0" brushRef="#br0" timeOffset="7884.9683">17983 1298 362,'0'0'68,"0"0"-59,0 0-9,0 0-9,0 0-23,0 0 31,-1 80 1,-2-44 22,3-1-17,0-1 0,0-2-2,0-5-2,0-3 1,0-3-2,1-1 4,2-4-4,0-2-9,0-5-51,0-4-53,1-5-62</inkml:trace>
  <inkml:trace contextRef="#ctx0" brushRef="#br0" timeOffset="8137.9882">18016 1299 281,'0'0'70,"0"0"-44,21-82-26,-4 59-3,2 5 3,2 3 0,1 6 3,5 0-2,0 5 0,1 2 1,-1 2-1,-2 0-1,-3 0-5,-2 0-35,1 2-55,-9 5-105</inkml:trace>
  <inkml:trace contextRef="#ctx0" brushRef="#br0" timeOffset="8382.9874">18015 1397 63,'0'0'59,"0"0"-59,0 0 27,0 0 37,0 0-34,0 0-9,91 0 3,-72 0-20,1 0-2,-1 2-4,-1 5-2,-3 1-79,-9 1-85</inkml:trace>
  <inkml:trace contextRef="#ctx0" brushRef="#br0" timeOffset="8609.99">17973 1647 205,'0'0'88,"0"0"-88,0 0-1,0 0 1,0 0 28,0 0 16,98 6-12,-65-6-19,2 0-9,2 0 2,-1 0-6,-2 0 0,-1-2-31,-5-2-26,-2-2-48,-4-3-70</inkml:trace>
  <inkml:trace contextRef="#ctx0" brushRef="#br0" timeOffset="8956.9758">18580 1268 257,'0'0'77,"0"0"-77,0 0-23,0 0 18,0 0 5,-4 96 9,-5-58 13,1 1-8,0-2 4,0-3-17,5-4-1,0-5 0,0-1 0,1-4 1,-1-5 4,2-4-3,-1-4-2,0-4-2,2 0-2,0-3-34,0 0-26,0 0-9,0-1-1</inkml:trace>
  <inkml:trace contextRef="#ctx0" brushRef="#br0" timeOffset="9426.9367">18570 1349 170,'0'0'94,"0"0"-32,3-105 6,1 68 18,2 1-46,4 5-1,4 4-31,1 5-7,-2 9-1,4 6-5,-2 5 3,6 2-5,2 0 1,-1 11-3,0 7 1,-5 3-3,-3 3-9,-6 1 5,-4 1 4,-4 1-3,0-2 0,-20 2-17,-8-3-3,-8-2-5,-4-1 9,3-4 12,6-5 9,10-5 6,12-2 3,7-4 10,2 1-8,0-1-2,0 4-12,3 1 6,12 4 6,3 2 31,6 2-1,0 1-9,-1 0-10,0 0-2,1 0-4,-2 2-5,0-2 2,-2 0-2,-1 0 5,-3-3-4,-2 0-1,-3-3-1,-4 0-51,-1-3-24,-2-3-83</inkml:trace>
  <inkml:trace contextRef="#ctx0" brushRef="#br0" timeOffset="10136.5736">19144 1255 61,'0'0'200,"0"0"-117,0 0-61,0 0 7,0 0 4,0 0-33,0-14-14,0 36-15,-3 12 29,-9 3 0,0 2 2,-2 0-1,-2-4 5,3-5 20,1-3-17,3-4-3,0-5 0,3-3-1,2-2-5,1-2 2,0-5-2,1 0 5,2-5-4,0-1-1,0 0 0,0 0 0,0 0 14,0-10 4,0-10-18,11-3-6,3-8-1,3-2-21,2-3-26,-2-2 29,1 1 6,-5-2 15,-1 0 4,-1-1 2,-2 6 3,1 2 13,-3 8 10,-1 6-1,-1 7-9,-2 7-4,-3 4 16,2 0-30,2 4-6,2 17-21,3 12 22,-2 7 5,2-1 3,-5 1 9,1-2 0,-2-3 1,-1-3 7,-1-6-11,1 0-4,-2-5-2,0-1-3,0-4 3,0 1-1,0-4 1,0 0 0,0-3-3,0-1-4,0-2-29,0-2-22,0-4-33,0-1-29,-6 0-90</inkml:trace>
  <inkml:trace contextRef="#ctx0" brushRef="#br0" timeOffset="10338.6158">19111 1456 460,'0'0'47,"0"0"-47,0 0 0,0 0 2,0 0-2,0 0-7,27-2 3,-6 2-33,1-1-67,1 0-35,-2-4-79</inkml:trace>
  <inkml:trace contextRef="#ctx0" brushRef="#br0" timeOffset="10906.9722">19568 1196 142,'0'0'178,"0"0"-152,0 0-20,0 0 0,0 0 2,0 0 13,83-14 12,-51 14-11,-1-1-6,-1 1-7,-2 0-7,1 0 1,-3 0 3,3 0-6,-4 0-18,-5 3-76,-6-1-77</inkml:trace>
  <inkml:trace contextRef="#ctx0" brushRef="#br0" timeOffset="11206.5872">19772 1173 160,'0'0'3,"0"0"4,0 0 5,-23 77 36,16-49 14,1 2-36,3 1 12,2-1-12,1 0-5,0-3 3,0-3-9,0 0-12,3-4 4,1-2-7,1-2 8,1-4-3,-3 0-4,4-2-1,-2-3-14,1 0-59,3-2-51,2-3-53</inkml:trace>
  <inkml:trace contextRef="#ctx0" brushRef="#br0" timeOffset="11649.4486">20180 1217 68,'0'0'67,"0"0"-22,0 0-19,0 0 1,0 0-10,-90 105 21,81-66 10,3-1-42,1-4 9,4-2 0,1-5-15,0-4 0,6-5 6,6-3-1,1-3 2,-1-5-3,1-2 2,3-5 2,1 0 6,5 0 3,0-12-1,0-4 4,-2-4-10,-4-3-10,-4-3-3,-3 0-6,-5-3-1,-2 0-3,-2 0-8,0 4-2,-5 1-18,-6 3-23,2 6-48</inkml:trace>
  <inkml:trace contextRef="#ctx0" brushRef="#br0" timeOffset="12036.9813">20489 1228 123,'0'0'169,"0"0"-162,0 0-7,0 0-5,0 0-14,0 0 5,1 63 14,-10-28 10,1 3 25,-2 0-14,1-2-8,2-4-3,1-4-7,1-2 0,-1-4-1,3-2 4,0-5-6,2-3 1,-1-4-1,1-2-44,1-5-23,0-1-38,0 0-5</inkml:trace>
  <inkml:trace contextRef="#ctx0" brushRef="#br0" timeOffset="12530.6572">20470 1244 402,'0'0'98,"0"0"-80,0-80-18,6 56 0,2 5 0,1 5 0,1 3 0,4 5 0,2 3-4,2 3-1,3 0 3,0 2 1,-3 10-4,-2 4-1,-4 6-1,-3 2-2,-5-1-5,-4 2-6,0-1 7,-14-2-3,-10 1-6,-3-4-9,0 0-5,-2-4-11,9-5 22,8-2 24,3-4 1,6-2 14,2-1-8,1 3-6,0 1-1,0 3-5,0 4 6,10 1 6,5 4 9,2 1 6,2 0-10,1 0 2,0-1-6,-1-1-4,2-3-3,-3 3 3,-2-4-3,0-2 6,-5 0-6,-5-2-1,-3 2-62,-3-3-15,0-1-79</inkml:trace>
  <inkml:trace contextRef="#ctx0" brushRef="#br0" timeOffset="15112.8849">11224 2243 163,'0'0'26,"0"0"-26,0 0-2,0 0 2,0 0 1,0 0 4,16-3 0,-6 3 25,4-1-16,-2 1-1,2-2-2,-3 2 9,7 0-7,-3-1-10,4-1 2,-1 0-4,3 1-1,4-1 3,-2 2-3,7-1 1,0 1 0,-2 0-1,2-1 1,-2-1-2,0 1 2,2-1-1,3 1 0,3-4-1,8 2 1,1 0 2,3 0 0,-2 0-4,-1 2-1,-5-1-8,1 2 6,2-1-6,3-1 11,6-1 0,3-2 0,4 2 0,-4 2 0,5 0 0,-1-2 0,3 3 0,0-3 0,-1-1 0,4 4 0,-4-1 1,-2 1-1,3-2-3,-4-1 3,0 2 3,2-1-3,-2 1 0,1 0-1,1-1 1,-3-1 0,4 1 0,1-1 0,4-1 0,4 0 0,1 1 0,-2-1 0,0 1 0,-3 2 1,0-1-1,-2 2 0,-2 0 0,-2 0 0,-2 0-1,0 0 1,7 0 1,3 0 0,7 0-1,-2 0-1,2 0-2,1-1 3,1-1 0,4-2 0,-1 1 2,-2 0-2,-2 0 0,-3 1 0,-3-2 0,2-1 0,-8 1 1,-2-1-1,0 1-3,-1-1 3,3 2 0,5 0 2,1 0-4,0-2 6,-3 3-5,0-1 1,2-2 0,-2-1-1,0 0 1,-4 0 0,-2 1-2,-4 2 2,1 0 4,0 0-4,-1-1 0,-2 0 0,-2-3 0,-3 6 1,-1-2-1,-3 0-1,5-1-1,1-3 2,2 3 3,4 1-3,0-1-2,4 0 2,-1 0 0,3-1 0,2 1-1,-2 3 2,1-3-2,-5 4 2,-3-1-1,-4 1 1,1 0-1,-3 0 0,3 0 1,-1 0-1,4 0 0,-2 0 0,2 0 0,3 0-1,1 0 1,3 0 1,3 0-1,-2 0-1,-5 0 1,0-2 0,-3 0 0,1 0 1,3-1-2,-1 1 1,1 1 0,0-1 0,-1 2 2,1-3-2,-1 2 0,-1-1 0,-1 1-1,1 1 1,-1-2 4,0 0-4,0 2 0,8-2 4,-1 0 1,6 1-1,0-4-3,1 2 1,-1 0-4,3 1 2,3 2-1,-1 0 2,3 0-1,-4 0 1,2 0 3,0 0-2,2 0 3,-3 0-5,-3 0 1,-3 0-1,-6 0 1,-1 0 2,-10 0-3,-6 0 0,-14 0 1,-11 0 0,-10 0 0,-9 0 0,-3 0 0,0 0 1,0 0-2,-3 2-29,-12 1-50,-2-1-80</inkml:trace>
  <inkml:trace contextRef="#ctx0" brushRef="#br0" timeOffset="42131.005">4368 3055 12,'0'0'8,"0"0"13,0 0-5,0 0-14,0 0 3,0 0-1,0 0 8,0 0 6,0 0 3,3-13-2,-3 13-7,0-3-3,0 3 8,0-1 1,0 1-6,0 0-1,0 0 4,0 0 1,0 0 4,0 0-5,0 0 8,0 0-3,0 0 1,0 0 1,0 0-2,0 0-3,0 0-7,0 0-7,0 0-3,0 0-5,0 0 1,0 0-3,0 0-9,0 12-2,-5 6 18,-2 6 7,-2 6-6,-1 5-1,2 5 5,-5 1-5,5 2 0,-2-4 5,-5 0-2,1-2-2,0-2 3,2-2-2,-3-4 9,7-5-11,2-5 0,0-3-1,3-5 1,-2-2 0,2-3-5,1-3-18,-1-1-16,3-2-8,0 0-8,0-6-22</inkml:trace>
  <inkml:trace contextRef="#ctx0" brushRef="#br0" timeOffset="42610.0153">4368 3008 32,'0'0'29,"0"0"17,0 0 32,0 0-16,0 0-32,0 0-9,3-6-10,-3 6-5,0 0-6,6 11-10,5 10 10,0 5 12,1 8 1,0 3 10,2 5-5,2 0 15,-4-1-21,3-3 11,0-5-9,-6-4-8,4-4 2,-5-2-2,-1-5-1,-2-2-4,-1-2 0,-1-2 2,-2-3 2,-1-2-5,0-2-10,0-2-52,0 0-18,0 0-50,-8-3 65</inkml:trace>
  <inkml:trace contextRef="#ctx0" brushRef="#br0" timeOffset="42866.0021">4341 3369 168,'0'0'171,"0"0"-147,0 0-24,0 0-1,0 0-2,0 0 3,49-21 7,-26 17-3,5-1-3,-1 2-1,-2 0 1,-1 1-3,0 2-37,-3 0-70,-3 0-84</inkml:trace>
  <inkml:trace contextRef="#ctx0" brushRef="#br0" timeOffset="43730.0038">4759 3103 88,'0'0'48,"0"0"-21,0 0-22,0 0 31,0 0 42,0 0-33,-9-25-33,9 25-12,0 2-8,0 17-15,0 10 23,0 6 10,0 6 14,0 2 4,5-1-15,-4-1 1,3-4-2,-4-5-8,2-4-1,-2-1-2,0-5 2,0-2-2,0-5-1,0-2 0,0-2 3,0-5-3,0-4-22,0-2 5,0 0 17,0 0-2,0-11-12,0-12-10,-2-6 2,2-2-12,0-5 1,0-3 14,0 1-12,0-1 31,2 1 14,-2 2 3,1 0 0,1 4 24,-2 5-25,3 2 32,0 5 1,0 5-21,0 2-9,0 7-2,-2 1-4,-1 3-7,2 2-6,5 0-3,4 0-9,5 8 2,8 13 2,-2 6 8,-1 9-3,2 2 1,-7 4 2,5-2-1,-3-3-2,-2-4 3,2-6 0,0-3 4,-6-4-2,4-2-2,-5-5 0,-2-3 0,-2-6 0,-4-1 3,2-3-2,-2 0 7,-2 0 24,5-16 35,-1-7-43,2-7-14,-1-2-6,-3-3-1,0 2 1,-3 0 0,0 4-3,0 1-1,3 4-3,0 1-18,2 2-24,-1 3-20,2 0-72,-3 3-124</inkml:trace>
  <inkml:trace contextRef="#ctx0" brushRef="#br0" timeOffset="49739.0012">7079 3194 151,'0'0'84,"0"0"-84,0 0 4,0 0 1,0 0-5,0 0 0,0 0 3,-51 55-1,41-23-2,-5 3 13,3 1-4,1-1 5,3-5-7,6-3-7,2-4 0,0-5 0,0-2 4,10-2-4,2-5 3,-1-1-2,5-5 6,-2-3 3,-1 0 1,7-2 24,-1-11-10,2-7-15,-2-2-4,-1-2-1,-3-3-1,-5 1 2,-5 2-6,-5-2-6,0-1 2,0 0-3,0 0 0,-9 1 7,-1 4 2,-1 4-1,2 4 5,-1 3-3,4 4-3,1 3 1,2 4 1,2 0 9,1 0-11,0 0-2,0 1-20,0 13 16,1 0 2,7-1 1,1-1 3,2-3 0,0-2 1,2-2-1,-4-2 0,2-2 0,-1-1 4,4 0-2,1-6 4,1-12-1,3-1 0,-2-4-2,-4-1 4,-1-2-5,-3 2-2,1 0 4,-2 0-1,-5 3-3,3 0 2,-6 6 18,0 1-13,0 4 5,0 4 2,0 3 4,0 1 2,0 2-17,0 0-3,0 0-6,0 9-10,0 18 10,-6 9 5,1 11 2,-2 6 1,1 4 9,3 5 7,2-2-12,1-4 35,0-5-33,0-8 1,0-2-5,3-5-4,5-3 1,0-1-1,-2-4 0,2-2 3,-4-3 0,2-3-4,-5-9 2,2-2-1,-1-6 0,-1-1-6,-1-2 4,0 0 2,2 0 7,-2 0 4,0-16-4,1-3-7,1-3-1,1-5-1,0-4-3,0 0 4,0-5-1,4-2-5,-2-1-5,1 0 7,-2 0 5,1 1 4,-2 4-4,2-1-1,-2 6-1,2 5 2,-2 6 0,3 8 0,-3 4 0,-1 2-3,-1 4 2,4 0-1,5 2-15,2 16 8,4 6 7,-2 2-2,-4 2 4,0-2 0,-5-2-1,-2-2 1,-3-2-2,0-1-4,-6 0-10,-12-3-1,-3-3-3,-1-6-2,1-4 3,4-3 16,3 0 1,3 0 2,2 0 4,2 0-4,7 0 0,0 0 18,0 0 2,0 0-20,0 0-5,18-2-8,7-1 13,5-1 1,1-1-1,0-1 0,-1 2 0,-3-4 0,6 1 0,0-2 0,-2-2 3,-3 2-3,-3-3 1,-5 0-1,-2-1 1,-6-4 1,-3-2-1,-2-2 1,-2-2 2,-4-2-1,-1 3-3,0 1 2,0 1-1,0 5 3,-4 5 1,-2 4-4,2 1 2,1 4 8,0 1 1,0 0-12,0 4-19,-2 17 5,2 10 14,3 0-4,0 0-4,0-1-7,9-7 15,3-3 0,1-6 1,1-3 0,2-3 1,-1-5-2,3-1 3,-1-2-1,-1 0 3,5-11-1,-3-5 1,-2-6-1,-1-3 0,-3-1-4,-8 1 0,-1-2 2,-3 4-2,0 1 1,-3 2 0,-8 6 4,2 1-3,1 2 13,2 7-2,-1-1-2,7 3-6,0 2-4,0-1-1,0 1-4,0 0-12,7 0 4,13 0 12,5 0 1,3 0-1,2 3-2,-3 6 1,1 2-2,-5 4 1,-2 3-6,-5 3 8,-1-2 0,-2 5 0,-4-1-2,-1-1 2,-2 1 0,-3-3 2,-3-2-2,4-3 2,-4-3-2,6-1-1,0-5-18,3-2-3,9-4-23,3 0-9,6 0-44,1-13-58</inkml:trace>
  <inkml:trace contextRef="#ctx0" brushRef="#br0" timeOffset="50621.8534">8593 3152 159,'0'0'76,"0"0"-67,0 0-2,0 0 19,0 0 29,0 0 0,-58-46-28,40 49-27,-3 16-4,-1 10 1,4 3 0,0 2 1,7-1 1,4-6-4,6-3 4,1-4 1,0-6-5,0-1 3,7-2 1,2-6-2,-3-1 3,6-4 0,3 0 3,0-2-3,4-13 0,-1-6-8,-3 0-3,-3-2-7,-5 3 18,-2 2 1,-5 5 4,1 3-3,-1 4 46,0 3-4,0 3 17,0 0-30,0 0-31,0 0-15,3 9-11,3 9 18,3 3 8,5-2 2,-2-2-2,1-2 3,4-3-2,-3-3-1,3-2 2,-1-5-3,1-2 2,-1 0 1,2-5 2,-2-11-2,2-4 4,-4-7-2,0-2-1,-3-3 2,-2-4 4,-1-2-5,-1-1 4,-4 0 9,-2 1-12,-1 2 5,0 2 6,0 6 25,0 4 10,-4 4-15,-1 9 4,1 3-27,1 5-5,3 1-2,0 2-6,0 0-11,0 20-16,0 17 0,0 12 27,0 3 3,0 1-3,0-3 0,0-4 0,0-2-4,9-7 3,1-6 0,1-7 0,4-3-5,-2-7-20,2-2-21,2-3-13,3-8-7,1-1-34,3-7-190</inkml:trace>
  <inkml:trace contextRef="#ctx0" brushRef="#br0" timeOffset="50948.3242">8629 3137 178,'0'0'61,"0"0"-48,0 0 20,0 0 18,0 0-13,80-30 5,-50 26-18,0 2 6,0-1-15,0 0-10,1-1-6,0-1 1,1-1 5,-2 2-6,-2 1-10,-7 1-61,-5 2-38,-8-1-69</inkml:trace>
  <inkml:trace contextRef="#ctx0" brushRef="#br0" timeOffset="52153.9992">9357 3166 78,'0'0'64,"0"0"-11,0 0-13,0 0-11,0 0 13,0 0-28,-57-3 3,48 13-17,1 8 2,2 3 9,-2 2 3,5 0 1,1-2-15,2-5-2,0-1 1,0-1 1,2 0 2,9-4 3,3-1-1,4-3 12,3-4-10,0-2 6,2 0-3,-1 0-2,-1-3-7,-2-8-8,-1-2-15,-3-4 2,-2-1 6,-5-3-4,-4-2 8,-2 0 10,-2-1 2,0 5 2,-2 1 0,-7 3 2,-1 4 2,-2 2 7,0 3-8,4 3 5,0 2 22,5 1-9,0 0-17,0 0-7,3 0-8,0 9-7,0 1 7,0 4-4,3-4 9,8 0 3,3-3 0,5-4 0,1-2 6,2-1-3,2 0 4,-1-3-6,0-9 5,3-4-4,-1-2-2,-1-3-3,-5-2 1,-4 0 1,-7 1 1,-7 2 6,-1 2-5,0 3 2,-10 0-3,-7 3 10,1 1 10,0 1-1,3 4-4,7 1-8,1 1 4,5 3 0,0 1 2,0-2-13,0 2-3,0 0-5,0 0-9,13 0 11,8 0 6,4 3 0,4 3 0,-4 2-1,2 2 0,-3 5-2,-5 2-2,-1 4 3,-3 0-2,-5 3 4,-2 2 1,-4-1 2,2 1 4,-1-2 3,2-3-4,-1-3-6,0-3 1,2-1-1,2-2 1,-1-4-1,5-1 1,5-4 3,5-3-4,4 0-21,-1-3-61,-6-6-121</inkml:trace>
  <inkml:trace contextRef="#ctx0" brushRef="#br0" timeOffset="52734.011">9081 3362 129,'0'0'74,"0"0"-72,0 0 7,0 0 5,0 0 12,0 0-7,82-13-4,-56 9-8,0 1-6,6-1-1,-2-1-33,-4-3-158</inkml:trace>
  <inkml:trace contextRef="#ctx0" brushRef="#br0" timeOffset="53695.0114">10968 2866 132,'0'0'0,"0"0"2,0 77 7,-3-42 60,-4 2-7,1 0-13,-3-3-17,3 1-10,0-5-1,3-2-6,0-2-12,1-5 0,-1-1 4,2-4-6,-2-2 4,2-5-4,-1-3 3,2-3-4,0-2-1,0-1-21,0 0-18,0 0 11,0-9-7,7-12-42,1-8-28,6-3 34</inkml:trace>
  <inkml:trace contextRef="#ctx0" brushRef="#br0" timeOffset="53989.8013">11033 2887 19,'0'0'100,"0"0"-15,0 0 10,6-77-30,-5 70 11,-1 4-24,0 2-18,3 1-34,0 0 0,1 3-15,7 18-16,-2 10 30,6 10 1,-2 3 1,-1 0 2,-1-1 7,-1-2 18,2-7-11,0-1-14,0-2 3,-2-5-6,1 2 0,-1-7 2,-4-3 2,0-2-2,-1-5-1,-2-2-1,-2-3-40,1-3-37,-2-3-47,0 0-49</inkml:trace>
  <inkml:trace contextRef="#ctx0" brushRef="#br0" timeOffset="54213.0118">11037 3076 486,'0'0'0,"0"0"-26,0 0 0,0 0 25,0 0 0,82-11 1,-55 11 0,-2 0-42,-5 0-78,-4 0-101</inkml:trace>
  <inkml:trace contextRef="#ctx0" brushRef="#br0" timeOffset="101927.0497">10937 2908 20,'0'0'100,"0"0"-84,0 0 2,0 0 32,0 0 13,0 0-12,0 0-9,0 0-1,0 0-8,0 0-9,0 0-8,0 0-4,0 0-2,0 0 3,0 0 6,0 0-11,0 0 4,0 0-7,0 0-3,0 0-2,0-3-1,0-2-1,0-1-3,3-4-11,3 2-3,4-3-6,-1-1 11,2-2-1,5 1 5,-2-1-9,-1-1-3,2 3 10,-3 0 1,-5 3 11,-1 2 0,0-1-1,-1-1 1,2 1 1,-2 2 0,-2 2 2,-2 1-3,1 1 12,-2 2 14,0 0-4,0-1-8,0 1-10,0 0-4,0 0 1,1 0-2,-1 0-2,0 0-2,2 0-5,2 0-2,5 0 5,0 0 7,-1 1 0,-1 4 4,0-1-7,-1 2 3,0-1-4,2 3 0,-2-1-27,3 2 3,-2 1-21,-1 1-2,0 3-32,-1-4-24</inkml:trace>
  <inkml:trace contextRef="#ctx0" brushRef="#br0" timeOffset="102741.0468">12030 3002 107,'0'0'81,"0"0"-56,0 0 3,0 0 4,0 0-11,0 0 15,-44-48-17,35 46 0,-4 2-13,-4 0-3,-1 0 1,-10 15-8,-3 6 6,-7 8-2,-2 1 0,-1 6 0,3 5-3,5-2 1,8-1 2,8-4 1,8-4-1,8-3-15,1-3 5,0-2 10,9-6 0,6 0 3,7-3-3,3-6 0,7-1 15,5-6-7,8 0-1,1-4-2,0-10-1,-4-2-4,-5-2-37,-5-3-62,-5-2-116</inkml:trace>
  <inkml:trace contextRef="#ctx0" brushRef="#br0" timeOffset="103020.077">11762 3142 236,'0'0'32,"0"0"-32,0 0-13,0 0 9,0 0 1,0 0-1,108-26 7,-73 23-3,1-1 2,0 1-2,-2 1-2,1-3-50,-4 2-56</inkml:trace>
  <inkml:trace contextRef="#ctx0" brushRef="#br0" timeOffset="103617.0427">13066 2807 89,'0'0'87,"0"0"-44,0 0-30,0 0-7,-81-15-6,53 15 4,-2 7-7,-3 8 3,-1-1 0,-3 5 3,0 5 2,-1 5-3,-1 4-2,1 4 5,3 1 11,6 1-1,7 2 4,8-4 0,8 1-14,6-4 1,0-5-4,3-4 6,14-4-5,5-4 5,4-3 8,9-5-10,6-6 5,4-3-2,4 0-9,2-12-2,-2-5-17,-4-1-43,-6-3-64,-12 2-45</inkml:trace>
  <inkml:trace contextRef="#ctx0" brushRef="#br0" timeOffset="104040.7827">12656 2943 213,'0'0'35,"0"0"-35,0 0-9,0 0 8,0 0-8,0 0-7,4 38 16,2-13 37,3 3-4,-2 3-18,0-2-7,-1 1-1,0-2-2,-1-1-3,0-1-1,-1-2 3,2-4-4,2-4 0,-1-4-1,4-1-36,-2-7-36,4-4-55</inkml:trace>
  <inkml:trace contextRef="#ctx0" brushRef="#br0" timeOffset="105140.1079">13223 2693 86,'0'0'25,"0"0"-25,0 0 5,0 0 14,0 0 13,0 0-5,49-20-13,-37 20-9,1 0-4,-1 11-1,0 4 3,-3 3-2,0-1 4,-4-1 0,-1 0-4,0-4 0,-2-4 6,-2 0-1,0-2-2,0-3 7,0 0-7,0-3 3,0 0-2,0 0 9,0 0 5,0 0 2,1-3 13,2-11-31,2-2-3,2-5-3,7 1-2,1-1 5,1 3-1,-2 2 2,-1 1-2,-1 4 2,-5 4-1,-1 4 0,2 3 0,-4 0-5,4 0-3,-2 0-4,1 10 8,2 4 2,-3-1 2,0 1 2,0-1-2,-3 3 0,0-3 2,3 2-2,0 0 0,1-3-3,1-2-57,2-2-78</inkml:trace>
  <inkml:trace contextRef="#ctx0" brushRef="#br0" timeOffset="105475.0462">13940 2569 13,'0'0'191,"0"0"-141,0 0-43,0 0 11,0 0 5,0 0-14,-33 40-3,11-16 13,0 2 21,-2-1-15,4-1-16,0-3-5,0 0-4,4-1 2,-2-4-4,6 0 2,0-4-44,2-2-39,2-6-59</inkml:trace>
  <inkml:trace contextRef="#ctx0" brushRef="#br0" timeOffset="105799.0428">13743 2569 89,'0'0'96,"0"0"-96,0 0 0,0 0-10,0 0 9,0 0 1,38 49 12,-23-31 3,1-2 3,0 0 1,2 0-6,-1-4-3,-3 2-3,2 0-1,-2-3-4,1 1 2,0 2-2,0-2-2,-3 0-41,0 0-32,-1-4-53</inkml:trace>
  <inkml:trace contextRef="#ctx0" brushRef="#br0" timeOffset="106426.0711">14115 2647 281,'0'0'51,"0"0"-50,0 0 6,0 0 21,0 0 36,0 0-17,3-13-26,-3 13-21,4 0-6,1 0-12,2 5 18,1 6 0,2 1 0,-3 1-1,0 2 0,-3 0 1,1 2 1,-2 0-1,-2-3-5,1 0-6,-2-3-12,2-4 9,-2-1-4,0-3 12,0-1-3,0-2 3,0 0-7,0 0 13,0 0 4,2 0 1,1-14-5,1-2-1,5-4 1,5-2 1,-1-1-1,5 3-1,-4 4 0,-2 5 1,-1 4 1,-2 2 8,-1 4-9,1 1-2,-2 0-1,2 0-3,3 3 4,-3 7 0,0 1 1,0-1 1,0 1-2,-3-1 2,1 2 0,-2-1 0,-2-1 2,3 1-1,-3 1-1,0 0-1,0-2 1,-2 2-41,-1-1-60,2-5-65</inkml:trace>
  <inkml:trace contextRef="#ctx0" brushRef="#br0" timeOffset="120780.5685">15299 3151 135,'0'0'29,"0"0"-20,0 0 28,0 0 15,0 0-15,0 0-17,0 0-12,2 0-8,-2 0-1,0 0 0,0 0-1,0 0-2,1 0-1,1 3 0,2 0 5,1 1 0,1 0 0,1 0 0,2 0 0,0-4 0,6 0 0,0 0 2,4 0-2,1-5-4,1-5-15,-1-1-28,0-3-19,-2 3-8,-2-2-2</inkml:trace>
  <inkml:trace contextRef="#ctx0" brushRef="#br0" timeOffset="121268.5373">15528 3130 17,'0'0'21,"0"0"-6,0 0-5,0 0 8,0 0-5,1 82-9,8-71-1,0-1 1,0-2 0,2-2-3,2-3 1,2-3-1,1 0 8,2 0-7,-1 0 6,-1-7-4,0-7-4,1-4 8,-2 0-7,4-3-1,-4 1 0,1 2 0,-2 1 2,-1 4-1,-2 0 2,-2 3 1,-3 3-2,1 4 1,-7 2 7,1 1-8,1 0-2,1 13-4,0 7 4,0 2 4,2 1 5,-1-1 5,-1-1 5,1-1-3,-1-3-9,-3-2-1,0 0-2,0-3-2,-10 3-2,-11 0-67,-6-3-72</inkml:trace>
  <inkml:trace contextRef="#ctx0" brushRef="#br0" timeOffset="121492.5228">15569 2970 233,'0'0'34,"0"0"-34,0 0-85,0 0-49</inkml:trace>
  <inkml:trace contextRef="#ctx0" brushRef="#br0" timeOffset="123324.4092">16909 2994 95,'0'0'52,"0"0"-52,0 0-2,0 0 2,0 0 11,0 0 3,0-13 10,-1 13-6,-1 0-5,-1 0-10,-3 0 6,-4 0-9,-2 0-13,-4 0 8,-3 0 3,0 4-8,3 4 7,-1 1-8,4 0 3,1 0 4,5 2 2,-1 0-3,2 2-2,0-1 1,3-1 4,2 0 2,1 1-2,0-3 2,0 0-1,0-1 0,0-1-4,4-1 8,3-3-5,1 1 4,3-3-1,3-1 0,3 0-1,4 0 0,2 0-5,0-6-2,1 0-1,-5-3-3,-4-3 9,0 0 2,-3-3 0,0 3 0,-3-2 1,-3 2 0,-3 1 12,0 3 5,-1 0 9,-2 3-2,1 1-2,-1 1 4,0 2-13,0 1 0,0 0-13,0 0-1,0 0-12,3 11-5,0 15 11,0 5 6,-3 13 6,0 7 20,0 2 12,-3 2-19,-6-8 4,0-1-15,-2-6 11,1-2-13,-2-5 2,0-3-6,-3-3 2,2-6 0,-1-3-3,4-4-1,1-7-17,2-4 15,2-3 2,4 0-2,-1-10-1,2-11-3,0-3-5,11-2 6,5 2-5,3 0 2,1 3 1,-1 0 7,3 1 0,-1-2-1,2 0 1,-1 0 0,-2-1 1,2 0-1,2-7 0,-1 2 3,0-4-3,-1 3-2,1 1 2,-7 4 1,1 2-1,-8 2 1,-2 4 1,-1 2-2,-5 4 2,-1 3 2,0 1-1,0 4 15,0-1-7,0 1 2,0 2-12,0 0-1,0 3-22,-1 15 12,-5 5 10,2 0-1,4 2-3,0-3 4,0 0 0,0-4 1,0-2-1,3-4 1,4-1-1,2-2-2,0-7-67,3-2-82</inkml:trace>
  <inkml:trace contextRef="#ctx0" brushRef="#br0" timeOffset="123556.392">17278 2871 103,'0'0'157,"0"0"-157,0 0-52,0 0-65,0 0 48</inkml:trace>
  <inkml:trace contextRef="#ctx0" brushRef="#br0" timeOffset="124887.6194">17394 2941 26,'0'0'2,"0"0"0,0 0-1,0 0 11,0 0 23,11 91 3,-8-73-18,1-1-1,2-3-2,0 1-10,1 1 5,1-1-2,2 0 2,-1-2 1,-1 0-1,1-5 0,-1 0-8,0-2 0,-3-3-2,-1 0-1,-1-2 2,-1-1 0,-1 0 7,2 0 9,-2-8 42,2-9-61,-1-1 0,-1-3-12,-1-2-13,2 1 9,-1-1 4,-1 5-5,2 2 17,-1 0 0,-1 6 1,2 2-1,-2 4 0,1 1 0,-1 1 1,2 1-1,1 1-2,5 0-6,5 0 7,2 0-1,4 0 0,0 0 1,1 3 1,1 0 1,-2 0-1,-2 0 0,-1-2 0,0-1 0,1 0 5,-4 0-6,0 0 1,-3 0-15,-4 0-11,-2-3 14,-1-2 11,-3-4-3,0 2 3,0 0-8,0-1 9,0 2 1,0 3 3,-6-1 1,0 4-1,-2 0-4,-2 0-11,1 0 11,-3 13-4,0 7 2,0 4 0,2 3-2,1 3 8,3 2 2,5-2 1,1-2 3,0-4-3,0-1 15,0-7-4,4-2-5,2-2-6,3-6 8,0-2-12,1-2 7,5-2-4,3 0-2,2-7-4,3-11-1,0-5-14,2-4 8,-1 0-11,0 1 8,-4 2 10,-1 4 0,-3 4 1,-4 4-1,-3 3 0,-4 4 6,-1 4 5,-3 1 0,2 0-11,2 0-11,-1 0 9,2 11-4,-1 3-3,-2 4 6,1 4 3,-4-3 1,2-1 6,-2-1 0,0-2 10,0 0-2,0-5-6,0 1-7,0-4 5,0-2 0,0-3-7,0-2 3,0 0 1,0 0 9,1 0-2,2-7 3,5-11 46,2-7-56,10-7-3,3 2-1,4 0 0,0 7-1,-4 7-2,-3 4 0,-6 4 2,-2 7-1,-5 1-5,2 0 1,0 0-7,0 9 8,2 7-1,-4 4 3,2-2 3,-5 2 0,1-2 0,-2-2 0,-2 4 0,1-1 0,0 1-11,-2-4-73,3-3-145</inkml:trace>
  <inkml:trace contextRef="#ctx0" brushRef="#br0" timeOffset="125087.6046">18491 3184 443,'0'0'178,"0"0"-164,0 0-10,0 0-4,0 0-5,0 0-26,-5-3-28,-7 1-110</inkml:trace>
  <inkml:trace contextRef="#ctx0" brushRef="#br0" timeOffset="131066.4489">5321 5127 20,'0'0'171,"0"0"-117,0 0-29,0 0 9,0 0 12,0 0-5,0 0-18,0-10-8,0 10-2,0 0-10,0 0-3,0 0-8,0 0-7,0 5-6,0 15 16,-1 11 5,-8 8 0,-3 8 1,-2 8 11,-5 2-12,0 0 1,-1-2 6,1-6-7,1-4 3,-1-1-2,1-4 0,6-5 5,1-5-6,3-4-18,3-8-37,5-8-40,0-5-55</inkml:trace>
  <inkml:trace contextRef="#ctx0" brushRef="#br0" timeOffset="131546.4176">5293 5133 24,'0'0'120,"0"0"-72,0 0-23,0 0 14,0 0 14,0 0-13,6-8-31,0 8-9,4 11-16,2 13 16,6 8 11,-3 9 28,1 2 25,-2 4-31,0-2 13,-1-1-25,-1-5-3,-2-3-12,2-1-1,-3-4-3,1 1 3,-2-4-5,-5-2 1,3-4 1,0-2-1,0-6-1,-2-6-7,-1-1-28,0-7-11,2 0-29,1 0-14,-3-14 3,-3-8-172</inkml:trace>
  <inkml:trace contextRef="#ctx0" brushRef="#br0" timeOffset="131842.3994">5233 5409 228,'0'0'142,"0"0"-104,0 0-32,0 0-5,0 0 5,0 0-6,-4-11-5,17 8 4,7 0 1,2 0 4,2 2-4,1-1 0,1 1-45,-1-1-55,-5 2-54</inkml:trace>
  <inkml:trace contextRef="#ctx0" brushRef="#br0" timeOffset="132522.3555">5211 5043 74,'0'0'177,"0"0"-141,0 0-19,0 0 29,0 0 25,0 0-29,0 0-19,0 0-8,0 0-1,0 0-4,5-2-8,2-8-2,0-2 0,4-3-2,-2-1 1,1 1-2,-1-1 0,0 1-3,3-1 1,-3 0-2,2 4-4,-4 3 8,-3 6 0,-2 3 3,-2 0-2,1 0-3,2 2-21,2 13 8,1 6 9,7 2 8,-2-1-1,2 0 2,2-4 3,-3 1 0,4-3-2,-2 0-1,2-1 1,-1-2-2,0-1-32,-6-1-69,3-7-102</inkml:trace>
  <inkml:trace contextRef="#ctx0" brushRef="#br0" timeOffset="133623.3064">6400 5421 76,'0'0'127,"0"0"-114,0 0-12,0 0 20,0 0 24,0 0-26,9-20-1,-1 19-6,0-3-5,0 3-1,-1-2 2,-2-3-4,5 0 3,1-3 3,1 0-5,-1-2-1,0 2-3,-3 0 2,-1 2-2,-3 1-1,-1 1 0,-1 2 1,-2 3 0,0 0-1,0 0-1,1 0-4,-1 0-11,2 5-15,-1 8 20,1 6 5,-1 3 4,1 2 2,-1 2 5,2-4-1,-1-1-3,5-2 4,-1-3 1,2-3-1,-2 0-5,4-3 0,-3-4 2,1-1-2,3-5 5,2 0-4,0 0 7,5-9-8,0-8-8,3-5-23,1-3-1,-5 1-12,4 0-14,-5 3 37,-4 3 21,2 4 0,-4 4 4,-3 5 5,-4 2 11,2 3 0,-2 0-13,7 0 0,1 11 3,1 1 21,1 2 2,1-2-14,-1-1 6,-3 2-10,-2-5-6,-2 3-7,-2 0 4,-1-2 0,-3 3 1,0 1-6,-13 0-1,-8 2-53,-8-7-72</inkml:trace>
  <inkml:trace contextRef="#ctx0" brushRef="#br0" timeOffset="133863.2972">6602 5157 445,'0'0'114,"0"0"-105,0 0-9,0 0-65,0 0 8,0 0-33,-8-3-50,8 12 44</inkml:trace>
  <inkml:trace contextRef="#ctx0" brushRef="#br0" timeOffset="135120.3424">7925 5371 220,'0'0'195,"0"0"-195,0 0-23,0 0 8,0 0 9,0 0 4,0 14 2,0-10-3,7 0 2,2 1 1,-1-2 1,-1-1 2,3 1-2,1-3 0,1 0 2,4 0 2,1 0 0,2-5-4,-1-5-1,-1-4 0,0-3 0,0-2 0,-1-4 0,-1 1 0,-2-2-1,-2 0 1,-3 1 1,-3-1-1,-2 3 2,-3-2 0,0 5 4,0 0 16,0 3 10,0 3-13,-1 1 9,-3 6-8,2 0 4,-1 2 1,3 3-5,-1 0-15,-1 0-5,2 0-5,-1 0-8,-1 16-12,-1 10 24,0 9 1,3 5 0,0 6-2,-3 1 0,3 3 2,0 0 4,0-5 1,0-1 0,0-2-5,0 0 3,0-1-3,3 0 0,5-2 0,-5-7 0,1-3 2,-2-6 0,2-7-2,-1-4-1,-3-5 1,1-5 1,-1-2-1,0 0 0,2 0 6,-2-1 6,3-16-12,-2-5-34,4-7-14,-1-1-24,5-5-16,2-2-38</inkml:trace>
  <inkml:trace contextRef="#ctx0" brushRef="#br0" timeOffset="135672.3095">8204 5279 263,'0'0'39,"0"0"-39,0 0-15,0 0 15,0 0 2,0 0 5,43-60 2,-34 57-1,3 2-8,3 1-4,0 0 3,1 0 1,2 0-1,-3 5 0,3 5 1,-2 1 0,-1 2 0,-3 0 1,-3 0-1,-6 1 0,-3-1-2,0 0-3,-1-1 5,-13 0 2,-2 0 1,1-3 1,-1-2-4,-1-1-2,2-1 0,2-3-16,2-1-20,-1 1-24,3-2 10,0 0-5,4 0-21</inkml:trace>
  <inkml:trace contextRef="#ctx0" brushRef="#br0" timeOffset="138280.1425">8678 5220 70,'0'0'52,"0"0"-50,0 0 0,0 0 6,0 0 30,0 0-4,-44 2-30,39 9-1,-1 2-2,0 3 20,1 2 17,0-1-30,2 1-1,1-1 0,2-2-1,0-2-2,0 1-1,0-3-3,9-3 0,3 0 7,0-2 14,6-3-18,-3-1 5,1-2-4,-2 0 4,-1 0-8,-1-2 3,1-7-3,-2-1 0,-4-3-2,-2 2 1,-1-3 1,-4 0 5,0 1-5,0-2 1,0 0-1,-4-1 1,-2 3-2,0 1 2,0 3-2,0 1 4,0 4 0,2 1-3,2 2 0,1-1 7,-1 1 3,-1 1 2,3 0-12,0 0 0,0 0-9,0 0-13,0 0-2,0 9 22,6-2-1,3-1 3,-2 0 0,2-2 0,2-1 3,2 1-3,2-3 0,3-1 2,1 0-2,-1 0 0,0-1-2,-1-6-5,-1 0 4,-4-4 0,1 3 1,-4-5 4,-3 3-2,0 1 1,-1-1 2,-1 3-3,-1 1 5,-1 2 15,-2 1 12,1 0-23,-1 1-9,0 2 0,0 0 0,3 0-4,2 0-4,2 0-5,6 9 4,1 5 7,1 1 2,-2 3-1,1 0 0,-4-1 1,-1-2 0,-3 1 0,-1-2 0,-4 2-2,-1-1 1,0 1 2,0-5-2,0 0 1,-4-4-9,-4-2 9,-1 0 0,-4-5 3,4 0 2,-2 0 14,1 0-13,1 0 1,0-3-1,4 1 4,2-1-10,2 1 0,1 2-4,0 0 3,0-1-21,0-1 3,0 1 2,1 1 6,13-3 9,0 2 2,2-2 0,-1 0 1,1-1-1,-1 1 1,3-1-2,0-2 1,-2 0 0,2 0 0,-1-1 0,-1-1 0,4-3 1,-4 0 1,-1 0 2,-2-4-4,-2 1 1,-4-1 3,0 3-4,-5 1 32,-1 1 3,-1 1-18,0 2 11,0 0-18,0 4 1,0 0 20,0 2-27,0 1 5,0 0-9,0 0-2,0 0-9,-1 9-16,-1 12 19,1 3 5,1 3 6,0-3-5,0-2 2,0-3-1,4-1 0,7-2-1,2-2 2,-1-3 0,-1-4 0,5-3 0,-4-2 0,3-2 4,-1 0 2,3 0-2,0-7 3,4-10 0,-1-3-2,0-1 2,-1-3-5,-5-1 4,1-1-4,-5 1 3,-4 1 12,1-2-2,-5 2-1,-2 0 7,0 1 4,0-1 20,0 3-23,0-2-2,0 1-13,0 2-5,0 5-1,0 5-1,0 2 1,0 4 0,0 2 1,0 1-4,0 1 2,0 0 0,0 0-3,0 0-5,0 0 1,0 0-6,0 15-24,0 10 18,0 9 18,0 0 1,0 3 1,0 1-1,0-2 2,0 0-2,0-4-2,3-4 1,3 0 1,0-7-1,3-1 0,0-4 1,1-1 0,1-4 0,1-3 0,-2-3 0,1-2-2,2-3 0,-1 0 2,4 0 2,4-12 3,2-8-1,-1-1-1,1-2-3,-5-3 2,1-3-2,-3 4-3,-2 2-12,-4 5-1,-3 6 12,-4 4 4,-2 4 3,0 2-1,0 2 3,0 0-5,0 0-5,0 0-13,1 14 2,2 4 15,3-1 1,0-1 0,1-3 0,-1 0-1,0-3 1,-1-1 2,5-2-2,-2 2-6,-1-5-48,5-1-70,-6-3-73</inkml:trace>
  <inkml:trace contextRef="#ctx0" brushRef="#br0" timeOffset="138544.1244">9846 5058 461,'0'0'132,"0"0"-123,0 0-4,0 0-4,0 0 0,0 0-1,-8-11-3,8 11-26,0 0-45,-2 0-65,-1 0-63,-3 2 50</inkml:trace>
  <inkml:trace contextRef="#ctx0" brushRef="#br0" timeOffset="138904.1046">9360 5120 237,'0'0'108,"0"0"-108,0 0-51,0 0 49,0 0-3,0 0 5,67 2 8,-29-2 5,0 0-4,1-1-7,-6-2 0,-2 2-2,-1 1 2,1-2-2,1 1-22,-4-2-86</inkml:trace>
  <inkml:trace contextRef="#ctx0" brushRef="#br0" timeOffset="139184.0842">9238 4981 496,'0'0'65,"0"0"-65,0 0-140,0 0 15,0 0 116,0 0 2,-8 18-62,8-10-92</inkml:trace>
  <inkml:trace contextRef="#ctx0" brushRef="#br0" timeOffset="140977.6729">10118 5164 12,'0'0'130,"0"0"-127,0 0-3,0 0 0,0 0 0,0 0-7,0 17 7,0-6 7,4 2 20,1 2 7,1 2-10,0 1 7,0 0-12,6 0-4,-2-1-9,2-2-2,-3-2-3,5 0 1,-3-3-1,-2-1 1,0-3 0,-1-2 3,1 1-4,-5-3 1,2-2-2,-1 0-1,-2 0-1,0 0-1,-2-3 3,3-8 0,-4-6 0,3 1-1,-1-5 0,-1-2-4,1 2-2,4 0 1,-3 2-9,2 3 9,-2 4 6,-2 3 0,2 4 0,-2 1 1,1 3 1,-1 1 7,4-2-9,2 2-4,4 0 1,2 0 1,1 0 1,2 0 0,-1 0 0,0 0 1,-2 2 1,2 1-1,-1-1-1,-1-1 1,-4 1 0,6-1 0,-2-1 0,2 0 1,3 0 3,3 0-4,-3 0 1,1 0-2,-4 0-2,2 0 3,-7 0 5,-2-1-5,0-1 0,-5-1 0,2 0 2,-2 0 3,3-2 5,-3 2-2,0 1 1,0-3 15,-3 0 21,3 1-28,-3-2-5,0 1-8,0 0 8,-6 1-12,-6 1 4,0 2-2,-4 1-2,-2 0-3,-2 0-7,-2 0 9,4 7 0,0 4 1,8 2-11,1 4-1,6 1 5,3 1 5,0-1 2,0 1-1,3-4-1,15-2 2,1 0 2,2 0-1,6-3-1,-2-2-1,2-2 1,1-3-16,-1-3-43,-3 0-54,-1 0-58</inkml:trace>
  <inkml:trace contextRef="#ctx0" brushRef="#br0" timeOffset="143441.52">12328 4814 157,'0'0'84,"0"0"-65,0 0 45,0 0-10,0 0 18,0 0-22,-6-35-22,1 31-11,2 1-4,-2 2-11,-2-1-4,1 1 0,-3 1-1,-1 0-4,-7 0-7,1 0-10,-5 10-3,6 1 0,2 0 3,4 0-8,0 1 12,4 0 7,2 2 5,2 1 3,1 3 5,0 2-3,0-2-1,4 1 2,10-1-7,-1 2 6,6 1-1,0-1 4,4-2-1,3-1 1,0 0 1,3-1 0,-2 0 2,-5-3-3,-4-3 0,-4 0-1,-4-2 1,-7 0 0,-3 1-3,0-3-1,0 2 0,-10-2 4,-10 0 9,-2-1 5,-4-2 9,1-2-5,1-1-14,2 0 22,-1 0 2,4 0-6,-2 0-15,6-1-7,5-4-4,2 2 4,4 0-53,4 0-28,0 0-47</inkml:trace>
  <inkml:trace contextRef="#ctx0" brushRef="#br0" timeOffset="143865.4914">12615 4814 150,'0'0'146,"0"0"-131,0 0-15,0 0-17,0 0 16,0 0 1,-3 92 18,1-57 1,0-1-2,2-1-5,0-4-5,0-2-5,0-5-1,0 1 1,0-3-2,0-4 3,0-1-3,0-2-2,0-5-39,0-2-27,0-4-53</inkml:trace>
  <inkml:trace contextRef="#ctx0" brushRef="#br0" timeOffset="144153.4749">12624 4786 299,'0'0'57,"0"0"-55,0 0 0,0 0-2,0 0 2,0 0-2,63-64 0,-44 60-2,-1-1 2,2 4-2,-5 1 1,1 0 0,-1 0-2,1 0 2,-2 0-15,-1 0-44,-4 3-17,-4 1-58</inkml:trace>
  <inkml:trace contextRef="#ctx0" brushRef="#br0" timeOffset="144441.4553">12635 4939 54,'0'0'52,"0"0"-48,0 0-2,0 0-1,0 0 14,0 0 17,64 17-3,-42-17-15,-2 0-10,-2 1-1,-2 2-3,-5 2-13,-4 2-50,-5 1-39</inkml:trace>
  <inkml:trace contextRef="#ctx0" brushRef="#br0" timeOffset="144681.4393">12626 5156 12,'0'0'8,"0"0"42,0 0 10,0 0-30,0 0-12,0 0-2,95 0 8,-72 0-13,0 0-5,0 0-4,-1 0-2,-1 0-9,-3-3-60,0-2-67</inkml:trace>
  <inkml:trace contextRef="#ctx0" brushRef="#br0" timeOffset="145644.0534">13032 4828 349,'0'0'55,"0"0"-55,0 0-20,0 0 13,0 0-11,0 0 3,0 46 10,0-14 5,0 1-1,0 0 2,0-1 7,0-4 4,0-3 5,0-4-15,0-3 2,0-3-1,0-4 0,0 0-2,0-5 2,0-2-1,0 0 0,0-4-2,0 0-14,1 0 13,1 0-3,1-6 4,1-11-38,3-3-6,-2-2-1,3 0 9,-4-4 8,-1 0 15,0-1 13,0 0 1,-3 0 4,0 0 20,0 1 21,1 1 21,2-1-19,2 0-23,1 4-25,1 4 0,4 6 4,-2 3-4,-3 4-4,0 3 3,1 2-1,-1 0-3,3 0-3,2 4 5,0 11 0,1 6 1,-1 3 2,-1 0 0,-4 0-1,-1-3 0,-2-1 1,0-4 0,-2-1 0,-1-1 0,0-5 2,0-3-2,0-1 0,2-4-6,0-1-20,-2 0 11,5 0 10,1-3 5,8-14 3,0-5-3,1-2 0,2-2 1,-2-4 0,1 1 7,-2 3 7,2 2-4,-3 6-4,-1 5 5,-4 7 0,-4 5 18,-1 1-27,3 0-3,4 6-13,3 15 9,-3 6 0,-1 6 3,-5 2 1,-2-2 15,-1-2 16,-1-2-4,2-4-6,-1-2-18,-1-2-1,0-3-1,0-1 0,0-2 2,0-3-2,0-3-1,0-2-15,0 0-38,0-6-20,0-1-42,0 0-55</inkml:trace>
  <inkml:trace contextRef="#ctx0" brushRef="#br0" timeOffset="146004.0252">13660 4731 296,'0'0'69,"0"0"-40,0 0-7,0 0 34,0 0-20,0 0-33,-3-6-3,3 6-8,6 0 0,6 0 8,7 0 1,1 0 1,0 0-1,0-3-1,-4 1 0,-1 2-7,-4 0-50,-4 0-32,-4 0-37,-3 0-45</inkml:trace>
  <inkml:trace contextRef="#ctx0" brushRef="#br0" timeOffset="146300.0088">13714 4716 82,'0'0'66,"0"0"-40,0 0-15,0 0-11,0 0-4,0 0 4,-3 42 23,0-19-3,0 4 6,-2 0-6,3 2 3,-1-1-4,-1 1-3,1-3 6,0-3-12,2-2 2,-2-1-10,0-2-2,0-3 1,0 1 1,1-5-2,-1 0-34,0-4-48,2-2-19,-5-2-36</inkml:trace>
  <inkml:trace contextRef="#ctx0" brushRef="#br0" timeOffset="146539.9937">13607 5103 61,'0'0'183,"0"0"-123,0 0-15,0 0 14,0 0-17,0 0-14,0 0-10,11 0-13,5 0-4,4 0-1,-1-1 0,2-2 0,-1 1 0,0 1 1,1 1-1,-4 0 0,-1 0-14,-4 0-43,-3 0-31,-3 0-50,-6 0-51</inkml:trace>
  <inkml:trace contextRef="#ctx0" brushRef="#br0" timeOffset="146979.9639">13949 4941 175,'0'0'121,"0"0"-121,0 0 2,0 0 2,0 0 12,0 0 10,38 0 24,-15 0-10,4 0-11,0 0-16,1-5-6,-5-1-4,5 2-3,-4 1 0,-5 3-19,-2 0-63,-5 0-47,-9 0-121</inkml:trace>
  <inkml:trace contextRef="#ctx0" brushRef="#br0" timeOffset="147659.925">14536 4667 142,'0'0'62,"0"0"-50,0 0 1,0 0-9,0 0-4,0 0 0,-2 49 15,2-20 49,0 1-27,0 2-10,0-3-12,2 0 7,4-2-21,-2-3 4,5 1 2,-3-3-6,-2-1 4,1-1-5,-2-4-9,0-4-64,-2-3-39,1-7-98</inkml:trace>
  <inkml:trace contextRef="#ctx0" brushRef="#br0" timeOffset="148107.895">14476 4638 245,'0'0'59,"0"0"-38,0 0-21,0 0 0,0 0 1,0 0 1,69-43-2,-44 43-2,0 0 1,3 2-4,2 17 3,-1 3-1,0 7 2,-2 2-1,-4 4 1,1 0 2,-7-1-4,-4-3 6,-6 0-1,-4-6-2,-3-2 0,0-2 0,-6-3 13,-11 0 13,-5-3 12,-2-1-12,-1-1-10,-2-2-6,2-2-6,-2-1-4,-2 0-6,4-2-26,1 1-45,5-5-24,3 0-130</inkml:trace>
  <inkml:trace contextRef="#ctx0" brushRef="#br0" timeOffset="148846.0868">15055 4674 117,'0'0'209,"0"0"-180,0 0-29,0 0-17,0 0 2,0 0 15,10 92 3,-7-53 28,-3 2 10,0-2-16,0-4-11,0-4-4,0-4-5,2-3-2,-2-4-3,1-2 1,1-3-1,2-5-37,-3-4-48,2-2-27,-1-4-97</inkml:trace>
  <inkml:trace contextRef="#ctx0" brushRef="#br0" timeOffset="149134.0692">15143 4642 271,'0'0'133,"0"0"-129,0 0-4,0 0-2,0 0 2,0 0 1,68-77-1,-51 72-1,5 2-3,1 0 2,-1 3-2,-1 0-3,0 0 2,-4 0-27,-1 0-3,-6 6-21,-1 1-52,-3 1-41</inkml:trace>
  <inkml:trace contextRef="#ctx0" brushRef="#br0" timeOffset="149430.0533">15092 4826 14,'0'0'75,"0"0"-75,0 0 0,0 0 17,0 0 43,0 0-14,15 2 3,3-2-18,4 0-23,2 0-4,-1 0-3,0 0-1,0 3-1,-1 4-40,-7 2-62,-7 2-53</inkml:trace>
  <inkml:trace contextRef="#ctx0" brushRef="#br0" timeOffset="149710.0351">15114 5040 6,'0'0'57,"0"0"-57,0 0 7,0 0 22,0 0 14,0 0-10,51 15 2,-28-13-4,3-2-6,4 0 4,0 0-12,1 0-6,-1 0-6,0 0-2,0 0-3,-2 0-3,-3-5-43,-3 0-37,-5 1-46</inkml:trace>
  <inkml:trace contextRef="#ctx0" brushRef="#br0" timeOffset="150066.8629">15638 4665 186,'0'0'190,"0"0"-140,0 0-49,0 0-1,0 0-17,0 0-1,0 23 2,0 4 16,0 5 0,0 5 0,0-1 0,0 0 0,-2-1 6,2-3 0,0-6-3,0 0-3,0-5 4,0-3-4,0-4 0,0-3-7,2-4-19,-2-3-28,1-2-25,1-2-28,1 0-10</inkml:trace>
  <inkml:trace contextRef="#ctx0" brushRef="#br0" timeOffset="150346.8475">15644 4642 261,'0'0'37,"0"0"-37,0 0-29,0 0 28,0 0 1,0 0 0,57-82 3,-38 76-3,2-2 2,1-1 2,1 3-2,-4 1-1,-3 2-2,-3 2 1,0 1-4,-3 0-9,2 0-60,0 4-43</inkml:trace>
  <inkml:trace contextRef="#ctx0" brushRef="#br0" timeOffset="150618.8309">15680 4804 57,'0'0'66,"0"0"-15,0 0-8,0 0-24,95 0-6,-72 0-10,-3 0-3,2 1 0,0 2 0,0 0-14,-1-3-95</inkml:trace>
  <inkml:trace contextRef="#ctx0" brushRef="#br0" timeOffset="150994.8077">16142 4620 318,'0'0'70,"0"0"-70,0 0-5,0 0 5,0 0-1,0 0-3,65-14 4,-43 14 0,0 0 0,1 0 0,1 0 0,1 0 0,-1 0 0,1 0 0,-4 0 1,0 0-1,-3 0-1,-5 0-1,-4 0-47,-4 5-22,-5-2-34</inkml:trace>
  <inkml:trace contextRef="#ctx0" brushRef="#br0" timeOffset="151306.7863">16272 4689 30,'0'0'76,"0"0"-25,-15 82-3,12-49-27,0-1 13,0 0-2,3 0-20,-1-5-9,-2-2 2,2 0-2,-3-4-1,3-1 4,-2-4-5,0-1-1,0-3-1,0-2-36,0-3-74,0-6-64</inkml:trace>
  <inkml:trace contextRef="#ctx0" brushRef="#br0" timeOffset="151554.7713">16150 5046 185,'0'0'8,"0"0"-8,0 0 2,0 0 2,0 0 22,80-2 36,-56 2-23,1-1-21,0 1-13,0-2-3,2 2-2,-2-1 4,-3 0-4,1 1 0,-4-2-16,-4 2-34,0 0-42,-4 0-32</inkml:trace>
  <inkml:trace contextRef="#ctx0" brushRef="#br0" timeOffset="152322.7236">16857 4575 49,'0'0'227,"0"0"-150,0 0 0,0 0-13,0 0-3,0 0-24,-6-21-23,6 21-14,0 0-11,-1 18-9,-1 7 11,1 10 8,-2 3 1,-1-1 0,1 3 1,0-1-1,2-5 1,-2-2-1,2-5 0,1-3 0,0-4-1,0-4-14,0-4-24,0-1-18,0-6-9,5-3-15,1-2 9,2 0 18,0-7 11,-1-10-83</inkml:trace>
  <inkml:trace contextRef="#ctx0" brushRef="#br0" timeOffset="152802.6925">16915 4624 17,'0'0'69,"0"0"17,0 0 9,0 0-30,0 0-28,0 0-10,5-61 6,-5 61-33,1 0 0,6 0-12,3 11-9,2 6 15,5 6 5,-1 4 2,1 2-2,1 2 0,-1 1 1,2 0 2,2-3-2,0-3-2,1-2 2,-2-4 4,-3-5-2,-4-5-2,-3-2 0,-6-3 0,1-2-2,-4-3 2,-1 0 0,0 0 9,0 0 39,2 0 24,-2 0-3,3-8 0,-2-7-46,2-3-23,1-3 4,-2-4 0,-1 0-4,2-2 2,-1-2-4,1 4 2,0-1-2,-1 3 2,-2 4-1,1 1-4,1 3-15,1 1-19,0 5-16,7 3-35,-1 3-71,0 3-82</inkml:trace>
  <inkml:trace contextRef="#ctx0" brushRef="#br0" timeOffset="153130.6715">17486 4563 100,'0'0'73,"0"0"-73,0 0 0,0 0 0,0 0 9,0 0 6,71-11 23,-51 11-12,2 0-17,0 0-4,2 0-3,-2 0 3,-2 0-5,-1 0-1,-2 0-45,-6 0-52</inkml:trace>
  <inkml:trace contextRef="#ctx0" brushRef="#br0" timeOffset="153434.6508">17594 4565 94,'0'0'116,"0"0"-116,0 0-18,0 0 18,0 0 2,-7 90 18,4-59 5,0 1 21,-2 1-17,2-2-12,-3 1 1,3-3 3,2-4-15,-1-1 5,1-1-9,1-5 3,0 0-3,-2-4-1,2-2-1,0-3-9,-1-4-55,-1-5-41,1 0-71</inkml:trace>
  <inkml:trace contextRef="#ctx0" brushRef="#br0" timeOffset="153738.63">17518 4918 56,'0'0'86,"0"0"-5,0 0-24,89 3-11,-63-1-13,-4-2-20,1 1-2,-3-1-2,-3 2-5,-1-1-2,-2 2-2,-3 0 0,-3 0-10,-3-1-59,-4-1-64</inkml:trace>
  <inkml:trace contextRef="#ctx0" brushRef="#br0" timeOffset="154178.6057">18003 4555 26,'0'0'384,"0"0"-322,0 0-62,0 0 0,0 0 0,0 0 2,32-9 0,-3 6 0,2 0-2,2 0 3,-2 0-3,1 0 2,-3-2-2,-3 4 0,-2-2 0,-5 2 0,-1 1-5,-3 0-12,-4 0-41,-1 0-28,-7 0-25,-3 0-51</inkml:trace>
  <inkml:trace contextRef="#ctx0" brushRef="#br0" timeOffset="154482.5863">18139 4540 63,'0'0'154,"0"0"-154,0 0-9,0 0 9,0 0 28,-24 92 16,21-62-1,-2 2-8,2-1-8,0 1-14,0 0-4,3-4-6,-1 1 10,-1-4-13,2-1 4,-4-1-3,4-5 1,-1-3-2,-1-1-21,1-6-33,-1 0-59,-1-6-69</inkml:trace>
  <inkml:trace contextRef="#ctx0" brushRef="#br0" timeOffset="154995.8583">18513 4569 194,'0'0'37,"0"0"-35,0 0 7,0 0-9,0 0-7,0 0 7,3 55 13,-3-27 27,0-2-4,0 2 2,0-3-17,-1 1 3,-2-2-18,1-1 1,-1-2-4,2-2 4,-1-2-7,1-1 0,1-2-24,0-7-68,0-2-47,0-5-31</inkml:trace>
  <inkml:trace contextRef="#ctx0" brushRef="#br0" timeOffset="155283.8417">18579 4547 326,'0'0'29,"0"0"-26,0 0-3,0 0 23,0 0 0,0 0-20,47-52-3,-31 46-1,4 1 1,4 0 1,1 0-1,-2 2-3,-1 0 0,-3 1-1,-3 1-30,-2 1-18,-2 0-30,-1 0-73</inkml:trace>
  <inkml:trace contextRef="#ctx0" brushRef="#br0" timeOffset="155571.8267">18579 4686 56,'0'0'106,"0"0"-106,0 0 0,0 0 16,0 0 30,0 0 5,34 2-22,-19-1-16,0 1-7,0-1-4,0 2 0,0 0-2,-2 1-2,0 3-31,-4 0-68,-3 1-90</inkml:trace>
  <inkml:trace contextRef="#ctx0" brushRef="#br0" timeOffset="155843.8059">18529 4936 37,'0'0'54,"0"0"-41,0 0 64,0 0-6,0 0 2,0 0-8,86 0-18,-67-3-22,-3 3-12,1-2-9,0 2-3,0 0-1,5 0 3,1-1-3,-1 1 0,1 0-9,-3 0-52,-1 0-39,-6-2-91</inkml:trace>
  <inkml:trace contextRef="#ctx0" brushRef="#br0" timeOffset="165259.097">19830 4760 263,'0'0'192,"0"0"-186,0 0-4,0 0 1,0 0 5,0 0-1,0 0-7,8 9-6,-5-9-2,6 0 8,1 0 0,4 0 5,4 0-4,2-1 0,5-7-1,0 0 0,-1 1 0,-5-1 0,-6 1-8,-3 2 2,-6 0 0,-1 3 6,-3-1 2,0 1 7,0-1-6,0 2 1,0 1 6,0 0 1,0 0-5,0 0-6,0 0-6,0 0-7,0 4-19,0 10 24,0-1 8,-4 2 0,1-1-3,1-1 3,2 1 0,0 1-5,0-1 5,0 1-2,0-2 0,0-1-2,6-1 4,1-2 0,-1 0 0,3-5 0,-1 0 4,4-4-3,0 0 3,2 0 2,3 0-3,1-11 4,0-4-3,3-5 4,1 0-7,-5-2 2,0 0 0,-3-2 2,-1-1-3,-1 0 4,-3-1 7,0-1-12,-3 1 3,-2 3-1,-1-2 3,-1-1 4,0 3 10,-1 0-14,2 1-5,-3 5 0,0 0 6,0 5-2,0 3 10,0 3-3,0 1-1,0 4 0,0 0 0,0 1-4,0 0-7,0 0 0,0 0 0,0 0-3,0 0-2,0 0-3,0 6-7,0 10-2,0 12 16,0 6 1,-4 4 4,-4 2-4,2 3 0,-2 0 2,0 4-2,0 2-2,2 4 2,2 0 5,0-4-4,3 0-1,1-6 1,0-2-1,0-6-5,0-4 5,3-2 0,2-4 0,1-2 0,-2 1 0,1-3-1,2 2 1,-3-4 4,1-2-4,-2-2 0,0-2 1,0 0-1,-2-3-1,3-2-2,0-4 3,0-1 0,-1-2 0,-1-1 1,-1 0-1,4 0 3,1-1 5,4-16 5,1-4-4,-4-4-7,-1-2 2,-6 0-4,0-3-7,0-1-4,0 3 3,-7 1-8,-4 3 6,-2 4 8,2 4 2,4 3 0,1 5 11,5 1-7,1 1 3,0 0 0,0 1-7,0-3-1,13 2-2,5-3-1,6 1 0,5 1 1,7-3 2,4 3-6,-2 1-26,1 0-22,-2 0-29,-6-1-98</inkml:trace>
  <inkml:trace contextRef="#ctx0" brushRef="#br0" timeOffset="165766.1185">20084 4516 528,'0'0'58,"0"0"-58,0 0 0,0 0 2,0 0 0,0 0-2,2 0-27,-2 0-91,-2 3-213</inkml:trace>
  <inkml:trace contextRef="#ctx0" brushRef="#br0" timeOffset="168428.7551">12729 6348 63,'0'0'147,"0"0"-125,0 0-16,0 0 16,0 0 42,0 0-14,0-3-15,0 3-4,0 0-11,0 0-5,0 0-11,0 0-4,0 0-12,-3 7 10,-11 10 2,-6 4 9,-7 3-8,-3 1 3,-3 3-2,-3-1-1,-3 2 4,-5 2-5,-1-1-4,2-3 2,5-4-13,9-7 1,7-4 3,8-3 5,6-5 0,4-3 6,4-1-1,0 0-1,0 0-2,0 0-8,0 0 4,0 0 4,0 3-7,10 3 6,8 5 2,3 0 1,6 3 2,7 3 1,5 1 0,1 2 2,2-1-3,0 1 0,-5 1 1,3 0 1,-4 0-2,-6 0 0,-3-2 2,-8-2-4,-8-2 0,-4-5-75,-5 0 47,-2-3 28,0-4-5,0 0-8,0-1-7,-12-2-10,-2 0-105</inkml:trace>
  <inkml:trace contextRef="#ctx0" brushRef="#br0" timeOffset="169248.568">13397 6221 187,'0'0'81,"0"0"-81,0 0-5,0 0-1,0 0-1,0 0-1,0 39 8,0-8 8,-3 3 22,-4 5 2,-5 2 5,3 1 11,-2 2-13,-2-2-30,1-3 17,-3 0-21,2-4 1,-5-3-1,6-4 4,0-2-5,0-7 0,3-1-1,4-6 0,4-3-18,1-2-27,0-7-44,0 0-32,4 0-10</inkml:trace>
  <inkml:trace contextRef="#ctx0" brushRef="#br0" timeOffset="169737.6803">13460 6178 85,'0'0'22,"0"0"-16,0 0 15,0 0 23,0 0-17,0 0-26,18 1 5,-9 20-4,1 8 17,2 5 18,0 7 1,0 0 0,3 1-2,-3-1-27,3-2 8,-3-1-9,-1-4 0,0-3-4,-2-2-3,-1-5 0,-1-3 1,-3-3-1,1-2 0,-4-3 0,1-4-1,-2-2 6,0-2-6,0-2 0,0-1-39,0-2-31,0 0-25,0 0-12</inkml:trace>
  <inkml:trace contextRef="#ctx0" brushRef="#br0" timeOffset="170025.6588">13317 6518 224,'0'0'108,"0"0"-108,0 0-65,0 0 56,0 0 9,0 0 0,101-13 3,-68 13-3,1-2 3,-4 2-1,0 0-2,-6 0-5,-6 0-62,-7 0-91</inkml:trace>
  <inkml:trace contextRef="#ctx0" brushRef="#br0" timeOffset="170763.09">13839 6352 328,'0'0'48,"0"0"-48,0 0 0,0 0 5,0 0 6,0 0-11,16-2-2,-2 2-1,2 4 3,2 6-4,4 1 4,2 3 1,3-3-1,1 2 0,2-1 0,0-2 3,-3 1-3,-3-4 0,-2 1 0,-3-3 0,-3-3 0,-3 1 0,-3 2 0,-1-2 0,2 0 0,-4 0 0,-1 0 0,2 0 0,-4 0 0,-1 0-3,1 2 2,-2-1 0,-2 0 0,0 4 1,0 1 0,0 5 0,-15 2 7,-7 4 5,-4-1-6,-4 4 1,-1 0-7,1-3 0,3 3-23,2-2-1,3 0-3,4-2-19,0 0-14,3-4-37,2-3-10</inkml:trace>
  <inkml:trace contextRef="#ctx0" brushRef="#br0" timeOffset="171940.9337">14899 6273 66,'0'0'100,"0"0"-100,0 0-4,0 0 4,0 0 0,0 0 2,68 3 37,-38 5 7,1 3-14,2 1-11,-2 0-4,2 2-8,-2-2-3,1 0 0,-1 2-4,-1-4-2,0 1 1,-2-1 0,-3-1 0,-3 0-1,-3-1 0,-6-1-1,-4 1 1,-5-4-1,-1 1 1,-3-1 0,0 1-1,0 0 1,0 2 5,-1 0 19,-8 2 13,-4 2-19,-3 1-7,-3 2 0,-4 1-1,-3 1-6,-6 2-4,1 0 0,-2 2 5,-2-1-5,2-1-9,5-1-2,5-1-13,4 0 14,5-3-24,1-1-11,7-1-7,1-5-23,5-2-15,0-3-10</inkml:trace>
  <inkml:trace contextRef="#ctx0" brushRef="#br0" timeOffset="172407.1037">15649 6591 203,'0'0'105,"0"0"-96,0 0-7,0 0 49,0 0 3,0 0-45,-59 22-6,28-1 16,-2 2 5,0 1-7,4 2-12,0 2-3,1 2-4,1-1 2,1 0 0,3-1 0,0-3-8,3-2-23,5-5-12,1-3-32,7-3 10,4-3-10,1-5-41</inkml:trace>
  <inkml:trace contextRef="#ctx0" brushRef="#br0" timeOffset="173083.0839">16042 6327 271,'0'0'37,"0"0"-37,0 0-4,0 0-1,-80 30 5,57-5 0,1 6 18,1 3-9,3 4-3,2 1 5,5-1 5,3-5-12,5-2-2,3-5-2,0-2 1,0-3-1,10-1 0,0-5-2,3-3 1,1-1 1,3-7 1,4-1 1,2-3 2,4 0 3,3-5 10,0-8-7,-2-4-6,-2 2 2,-4-3 26,-3-1-16,-4-3-2,-3-2 5,-3-1-3,-3-4-7,-4-1 9,-2-2-16,0 1 3,-2-2-3,-7 4-2,-4 2 0,-1 6-11,1 4-31,-5 5-22,-3 8-47,-1 4-72</inkml:trace>
  <inkml:trace contextRef="#ctx0" brushRef="#br0" timeOffset="174770.1283">13469 7770 23,'0'0'20,"0"0"-13,0 0 27,-3 91 8,4-73-7,10-3-9,1 0-13,5-1 3,2-1 3,1-4 12,4-1-9,-1-6-5,-1 1-9,0-3-3,1 0-3,-2 0 9,1-3-2,0-6-4,-2-1 2,1-3-6,-4 2 2,-3-4 1,-2 0-2,-2-1-1,-2-2 2,-4 0 3,-2-1-1,-2-4 3,0 1-3,-9-1-3,-6 4 1,-2 1 10,-2 1 9,1 5 6,-1 1-19,-2 4-9,3 2-2,-1 4 0,2 1-1,2 0-3,3 0 5,2 0 1,3 4-6,4 5-6,3 4 1,0-2-13,0 0 16,1 1 8,10-3 0,3 0 2,0-1-1,8-2 1,0-2-1,4-3 1,0-1-1,-3 0 1,0 0 2,-3 0-3,0-8 1,1-2 3,-1-3-1,2-2-3,0-3 3,-4-2-2,-3 2 5,-5-1-6,-1-2 14,-1 0 16,-5-2-25,-2 0 3,-1 2 7,0 2-3,-3-1 4,-6 4-5,-4 1-10,2 1-1,4 7 6,-5-1-7,7 4 0,1 2 0,1 2 0,1 0-1,1 0-2,1 0 2,0 0-4,-2 6-4,1 8 3,1 1 2,0 1-5,0-3 3,0 1 6,6-1 0,6-3 0,4 1 0,1-4 1,5 0 1,2 0 0,1 0-2,-1-1 1,0 3-1,-2 0 0,-4 3 0,-3 5-3,-3 2-1,-3 7 4,-1 3 0,-4 2 0,-2 1 1,-1 0 0,-1-1 4,2-4-4,-1-4-1,4-2-1,2-3 1,2-2 0,3-4 0,6-1 1,2-7-1,5-2-14,3-2-44,3 0-62,-4-14-138</inkml:trace>
  <inkml:trace contextRef="#ctx0" brushRef="#br0" timeOffset="177043.4278">12271 8834 126,'0'0'174,"0"0"-154,0 0-14,0 0 39,0 0-2,0 0-23,0 0-20,-17 5 1,-2 8-1,-4 4 5,-5 1-4,-2 1 1,-3 4 0,-5 2-2,2-1 0,-4-1 1,4-2 2,1-1-2,9-5 1,3-3-2,7-3 0,6-3-2,2-3 4,6-1-2,2-2 0,0 0 0,0 0-7,0 0-5,0 4-6,0 4-5,7 3 19,10 4 4,4 3 3,5 1-2,4 4 1,4-1-1,0 2-1,2-1 1,3 1 0,-2-3-1,3-1 0,-2-2 3,-4-3 0,-10-3-2,-2-2-1,-10-4-8,-5-1-14,-7-2-3,0-2 3,0-1 12,0 2 4,0 1-7,-1-1-25,-8 1-34,3-3-81</inkml:trace>
  <inkml:trace contextRef="#ctx0" brushRef="#br0" timeOffset="177963.0468">12723 8704 138,'0'0'111,"0"0"-85,0 0-15,0 0-4,0 0-7,0 0 0,-8 34 8,7-5 11,-1 2-6,2 4 14,0 1-18,2 0-3,11 0-4,4-2 2,5-6-3,-1-4 2,6-4 1,0-4 11,1-7-6,5-1 5,-3-8-2,1 0 1,5 0 2,-2-9 0,-1-5-3,-3-1-8,-6-3-3,-2 0 2,-7-3 3,0-2-3,-5 1-2,-2-2-1,-2 1 6,-3-3-4,-3 1-1,0-1-1,0 1 0,0 1-12,0 3-39,0 4-60,0 5-39</inkml:trace>
  <inkml:trace contextRef="#ctx0" brushRef="#br0" timeOffset="178453.1046">12912 8812 194,'0'0'26,"0"0"-24,0 0 4,0 0 29,0 0-34,0 0-1,0 26-1,2 6 1,1 11 24,0 3 19,-2 4-10,-1-2-1,0 2-27,0-4 19,0 1-13,2-4-1,-1-4-7,2-7-3,0-1-1,-1-7 1,-1-6 2,-1-4-2,0-6-1,0-1-49,0-4-20,0-2-3,0-1-66</inkml:trace>
  <inkml:trace contextRef="#ctx0" brushRef="#br0" timeOffset="179163.0956">13543 8607 204,'0'0'39,"0"0"-26,0 0-8,0 0 7,0 0-12,0 0 0,0 63 23,0-18 32,0 7 7,3 1-19,0 2-17,0-1-2,-1-1 5,1-5-10,0 0-5,2-4-8,0-2-5,0-3-1,-1-3 0,-1-3 1,-1-5-2,-1-6-2,-1-7-30,0-6-20,2-5-36,2-4-52,3 0-99</inkml:trace>
  <inkml:trace contextRef="#ctx0" brushRef="#br0" timeOffset="179911.1102">14142 8628 80,'0'0'134,"0"0"-98,0 0-36,0 0-8,0 0 8,0 0 16,-29 107 39,17-63-17,-1 2-8,0 3-3,-1-1-8,-1-3 8,3-3-18,-1-4-4,4-4 0,3-3-5,0-5 0,2-1 0,2-4 0,1-5-1,1-5-5,0-7-15,0-3-4,0-1-24,0 0-3,0 0 6,10-16-13,3-8-57</inkml:trace>
  <inkml:trace contextRef="#ctx0" brushRef="#br0" timeOffset="180281.111">14188 8613 111,'0'0'70,"0"0"-14,0 0-35,0 0 4,0 0 23,0 0-37,12-17-11,-3 24-12,4 12 12,-1 8 2,3 7 5,-3 5 7,0 1 21,0 2-14,0 2 13,0-4-12,0-1-8,1-2-10,2-5-1,-1-4-2,-3-4 0,0-1 2,-4-5-2,-2-3-1,-2-2 2,-3-3-2,0-3-3,0-4-46,0-3-51,-3 0-43</inkml:trace>
  <inkml:trace contextRef="#ctx0" brushRef="#br0" timeOffset="180514.1127">14094 8975 347,'0'0'0,"0"0"-3,0 0-35,0 0 36,0 0 2,98-37 0,-59 28 3,0 3-3,-2 2-7,-4-1-92,-7 0-102</inkml:trace>
  <inkml:trace contextRef="#ctx0" brushRef="#br0" timeOffset="180971.1096">14703 8514 53,'0'0'39,"0"0"-19,0 0 0,0 0 61,0 0-20,0 0-31,0-14-30,0 22-5,0 15 1,4 9 4,-3 11 30,-1 5 0,0 3-3,3 3 6,-1 2-7,4 1 0,0-2-8,-1-2-5,2-4 0,-3-4-6,1-3-6,1-2-1,-3-1 1,-2-1 0,-1-3 2,0-8-3,0-3 0,0-7-17,0-5-31,0-5-28,0-7-56,0 0-106</inkml:trace>
  <inkml:trace contextRef="#ctx0" brushRef="#br0" timeOffset="181707.1482">15149 8577 252,'0'0'107,"0"0"-69,0 0-38,0 0-18,0 0 16,0 0 2,-26 98 11,26-58-2,0 3 11,3-1-10,12-3-8,3-1-2,5-7 3,2-2-3,3-7 2,3-3-1,2-8 3,2-3 3,1-8 0,-2 0 1,-1 0-4,1-15 3,-2-2-6,-3-2 11,0-4 1,-4-2 4,-4-3-5,-5-1-10,-3-3 1,-6 0 3,-6-1-4,-1 3-2,0 0-48,0 3-30,-8 4-65,-3 4-108</inkml:trace>
  <inkml:trace contextRef="#ctx0" brushRef="#br0" timeOffset="182156.1445">15386 8679 249,'0'0'45,"0"0"-45,0 0-12,0 0 10,0 88 2,0-49 6,0 6 23,-2 3 1,0 0-13,0 1 3,-1-6-7,2-1 0,-2-1 2,0-2-14,0 0 5,-1-1-6,0-4 0,-1 0 9,-3-1-8,2-5-1,-2-4-1,2-4-1,3-9-78,3-10-55</inkml:trace>
  <inkml:trace contextRef="#ctx0" brushRef="#br0" timeOffset="182917.0989">15978 8691 134,'0'0'23,"0"0"-23,0 0-48,0 0 48,0 0 0,0 0 9,44 23 33,-22-11 4,6 5-4,5-1-5,3 2-24,6 0-4,2-1-4,1-1 0,-2 1-1,-4-3 1,-1-1 1,-9-2 4,-2-1 4,-6 1-4,-6-2-10,-3-2 4,-3 0-2,-3 0-2,-2-1 3,-2 1-1,0 1 0,-2 2 4,0 3 5,0 0-5,0 3-1,-11 1 10,-8-1 6,-4 4-12,-7 0-6,-1 1 7,-6 0-7,3 2-3,-2-4 1,1 1-1,5 1-1,2-3-1,6 0-32,4-3-22,2-4-35,5-3-35,5-5-33</inkml:trace>
  <inkml:trace contextRef="#ctx0" brushRef="#br0" timeOffset="184238.2308">17815 8722 293,'0'0'88,"0"0"-55,0 0-33,0 0-1,0 0-6,0 0-10,10 0 6,14 10 11,6 2 4,3 2-1,6-1 2,4 1-4,9-2 4,3-2-5,0-1 2,-2-2 1,-4-2 0,-7-2-3,-9 0 0,-5 1 0,-7-1 0,-9-2 0,-4 2-1,-3-3 2,-4 0-1,-1 1 0,0 2-4,0 4-1,-6 1 5,-11 5 8,-6 0-3,-2 3 6,-5 3-11,-2 2 3,-4 0 2,-3 1-4,-2 0-2,-2-1 0,1 1-12,5-1-15,3 0-11,5 0-7,7-3-16,4-1-23,6-5-68</inkml:trace>
  <inkml:trace contextRef="#ctx0" brushRef="#br0" timeOffset="184692.5326">18625 9043 156,'0'0'148,"0"0"-90,0 0 15,0 0-23,0 0-26,0 0-18,-46-7-6,26 18 0,-4 7 0,-7 4 0,-3 7 4,-6 6-4,-1 4 1,-2-2-1,1 1 1,3-7-1,4 0-16,6-6-23,2-2-20,4-5-14,4-3-26,5-4-38</inkml:trace>
  <inkml:trace contextRef="#ctx0" brushRef="#br0" timeOffset="185495.1059">19147 8669 85,'0'0'13,"0"0"-13,0 0 0,0 0 8,0 0 43,0 0-7,-88 107-8,70-68-12,3 2 8,-1 1-11,2 1-12,1-4-1,7 0 3,3-4-1,3-5-2,0-2-8,6-6 3,9-3-2,2-5-1,3-8 1,6-3 2,2-3 4,5-2 5,3-11 9,3-7-8,-2-2-7,3-1 12,-4-2 5,-5-1-12,-3 0 16,-8 0-9,-7-3-1,-7 1 0,-6-3 10,0 0-24,-19 0 1,-7 1-4,-5 3 2,-3 2-2,-5 5-5,5 5 5,1 6-37,3 7-29,3 2-54,2 0-53</inkml:trace>
  <inkml:trace contextRef="#ctx0" brushRef="#br0" timeOffset="849984.5107">11309 8574 22,'0'0'29,"0"0"1,0 0-19,0 0 9,0 0 10,0 0-2,0 0 2,-5-9-4,2 9-2,3 0 1,0 0-1,0 0-4,0 0 0,0 0-12,0 0 0,0 0-8,0 0-2,0 0-2,0 0-1,0 0-6,0 9 11,0 6 0,0 2 1,0 2-1,0 1 3,0 0-1,0-1-1,0 4 1,0-2-1,0 1 5,0 0-2,0 3 0,0 1 1,0 2-2,0 2 7,0 2-3,0-1 6,0 3 5,0-1-8,0-2-7,0-2 1,0-1-4,0 1 3,0-2-2,0 3-1,0 0 0,0-1 2,0 1 1,0-1-2,0-4-1,0-1 0,0-3 0,0-1 0,0-2 0,0 0 2,0-2-2,0 1 0,0 0 4,-3-2-4,1 0 1,-1-2-1,0-2-1,2 1 1,-2-1 0,0-1 0,2 2-1,-1 0 1,1-2 0,1-2 0,0 0 0,0-4-2,0-1 0,0 0-2,0-3 1,0 0 2,0 0 1,0 0 0,0 0 0,0 2 0,0-2 0,0 1-3,0-1 1,0 3-2,0-3 4,7 0 0,5 0 4,-1 0-4,2 0 0,0 0 1,-2 0 0,1 0-1,-2 0-2,-1 0 2,3 0-1,0 0 0,0 0-4,-2 0 4,2-3 1,-1 2-4,-2-2 3,0 1-1,-2-1-2,2 1 2,-3 0 1,6-1-1,0-2 0,0 2 1,3-2-3,-3 1-2,1 0 4,2 1 1,2-2 0,0 3-1,4 1 0,-1-2-3,4 2 1,-1-1 4,3 1 0,0-1 0,-1 2-2,1 0 2,3 0 3,-2-1-3,1-1-1,2-1-2,-2 0 3,6 0 0,-2 1 0,1 1 0,-1 0-1,3-1 1,1 2 0,4-1 0,-3-1 0,5 2-2,-1-2 5,0 2-3,-1-1 0,2-2 0,-3 1-2,1 1 1,-1-1 1,1 2 2,-3-1 0,1 1-2,-1 0 0,2 0 0,-4 0 2,3 0-2,-2 0 0,3 0 0,2 0-2,4 0 1,1 0 1,-1 0 3,3 0-3,-3 0 0,-1 0 0,0 0-2,-1-2 4,5 1-2,2 0 0,0-4 1,2 2-1,0-2-1,-1 2 1,-1 0 0,-2 3 0,1-2 0,0 2 0,-1-2 0,1 0-2,-2 2 2,2-3 0,-1 0 2,1 0-2,0 0 0,2 0-2,3 2 2,2-1 2,-1 2-2,0-1-2,-2 1 1,-2 0 1,0-2-2,2 2 2,1-2 1,1 1-1,-2 1 0,0-2-1,-2 2 2,1 0-1,-3 0 0,5 0 0,2 0 0,3 0 0,0 0 0,0 0 1,2 0-2,2 0 1,3 0 0,5 0 0,2 0-2,4 0 2,0 0 0,0 0 0,2 0-2,2 0 2,1 0 0,-2 0 0,1 0 0,-3 0 3,1 0-3,-5 2-4,4 1 4,0-1 4,0-1-4,6 2-4,-2-1 4,3-1 0,-1 1 3,-5-2-6,3 0 3,-2 0 0,-1 0 3,0 0-3,-5 0-3,-4 1 3,0-1 0,-5 0 0,1 0 0,-3 0 4,-2 0-4,-3 0-3,2 0 3,1 0 0,-5 0 3,3 0-3,-5 0 0,-2 0-3,3 0 3,0 0 0,-1-3 0,1 0-1,2 0 1,-4 2 0,-2-3 4,0 1-4,-1 2 0,-2-2 0,2 2 0,-1-1 0,2 2 1,-2-1-1,-3-1 0,2 1 0,-3-1 0,2 2 0,3 0-1,3-2-2,4 1 3,-1-1 4,3-1-4,-4 2 0,0-2-5,0 0 5,2 0 4,0 0-4,2 0 0,-3 0 0,1 0-5,-2 0 6,-5 2-1,-5-2 0,-2 1 1,-5 0 3,-9 1-4,-3 1 0,-10 0-4,-4 0 4,-4 0 0,-5 0 0,-3 0 0,0 0 9,0 0 12,0 0 22,0-3-20,0-3-3,0 0-20,0-2 7,0 1-7,0-4 0,0 1 0,0-4 10,1 0-8,1-4-2,-1-3 0,1-2 1,1-3 2,-2 0-3,1-1 0,-1-2 0,-1 1 0,0-1-2,0 2 4,0 0-2,0 1 0,0-2 3,0-4-3,0-2-1,0-1 1,0-1 0,6 0 0,1 0 1,-1 0-2,2 1 2,-3 4-1,-1-1 1,0 3 1,-4 2-2,0 3-2,0 3 2,0-1 6,0 2-6,0 1 0,2 2-2,-1 3 1,-1 4 1,0-1 1,2 4-1,-2 0 0,0 2 0,1 0 0,1-1 0,-1 1 0,1 1 0,-2 1 1,0 2 1,1 1 3,-1 0-4,0 0-1,0 0 0,0 0 2,0 0-5,0 0 0,0 0-6,0 0-26,0 0-12,0 0-43,0 0-58</inkml:trace>
  <inkml:trace contextRef="#ctx0" brushRef="#br0" timeOffset="853217.2558">11365 8464 13,'0'0'7,"0"0"3,0 0 4,0 0 5,0 0 13,0 0-5,0 0-11,36-9-4,-23 6 10,-1 2-2,-1-3-6,7 3-8,-2-2 2,4-1 2,2 1-1,0 0-4,1 0 6,2-1-6,2 1-3,3 0-2,1 2 0,5-2 1,1 2-2,2-2 1,0 1 0,-2 0 0,0 1 2,-1 1-4,0-2 4,0 1 0,1-1-2,0-1 0,2 1 0,1-1 0,-1 1 1,-3 0 0,-5 2-1,-2 0 0,-1 0 0,-3 0 0,2 0 0,1 0 0,1 0 1,1 0 0,1 0-1,2 0 0,4 0 1,7-3-1,3-4 0,7-1-2,0 1 4,1-2-2,0 1 0,8 1 0,1-1-1,0 1 1,0 1 1,-1 0-1,-2-1 0,-1 3 0,-1 0 0,1 1 0,3-2 0,1 2 2,0-1-2,0 2 0,-1-2 0,-2 2 1,-1-3-1,-2 2 0,-3 2 0,0-1 0,-1 1 0,3-2 0,4 0-1,5 1-1,3-1 2,0 0 3,1 0-3,1-1-1,3-2 1,2 1-2,2-2 4,0 3-2,-3-3 0,-1 1 0,-2 2 0,-1-1 1,-3 0-1,0 1 0,0 3 1,-1-4-1,2 2-2,1 2 2,0-1 1,2 0-1,-5 1 0,2-1 0,2 1 0,-1 0-1,2-1 1,-2-1 1,-2 2-1,-3 1 0,-3-2-3,1 2 3,-3 0 0,-2 0 2,0 0-1,-3 0-1,4 0 0,2 0 0,6 0 0,3 0-3,3 0 6,-1-1-3,2-2 0,-1-1-1,3 0 1,1 1 0,-4 0 1,0 2-2,-6 1 2,-3 0-1,-3 0 0,-4 0-4,-2 0 4,-2 0 1,-3 0 2,1 4-3,-3 0 0,4 1-1,1-2-1,0 0 2,-1-1 3,-3-1-3,-3 1 0,-1-2-1,0 0-1,-1 0 2,0 0-2,-2 0 2,1 0 1,-3 0-1,-1 0-2,3 0-3,-2 0 5,1 0 0,-2 0-5,2 0 4,-4 0 1,2 0 0,1 0 0,-2 0 0,-3 0 0,1 0 0,-1 0 0,-2 0 3,2 0-2,1 0-2,0 0 1,3 0-2,0 0 1,4 0 1,0 0 0,1 0 1,-2 0-1,-1 0 0,-1 0-1,-6 0 0,-2 0 2,-4 0 0,-1 0-1,-3 0-1,0 0 0,-1 0-1,0 0 4,-2 3-1,0-1-1,-1 0 0,-1 1-2,1-3 5,-3 3-3,1 0 0,-5 0 0,2 0 0,-3-1 0,3-1 0,0 0 0,0 1 0,1 0 2,0-1-2,0 1 0,0 0 0,-1-1 0,0 2 0,-2-2 0,0 1 0,-2-2 0,-2 1 0,-2 0 0,-1 1 0,-1 0-2,-2-2 2,0 1 0,0 1 0,1 0 0,-1-1-1,1 2-1,-1-2 2,1 1 0,-3-1 2,2-1-2,0 2-1,0-1 0,0 2 1,0 1 0,0-3 0,1 1-1,-2 0-1,2 0 2,1 2 0,-1 1-1,3-2 1,-3 3 0,3-2 0,-1-1-1,0 4 1,2-3 0,2 0 0,-2 1 1,-1 0-1,1-1 0,0-1 0,-2 1 0,-1-2 0,-1 1 0,-2-1 0,1-2 0,-1 1 0,-2-1 0,0 0-3,0 0-3,0 2 0,0-2-11,0 0-5,0 0-1,0 1-40,0-1-18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6:57:43.3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14041 8678,'0'-24,"23"24,-23-23,24 23,-24-24,0 1,23 23,-23-24,24 1,-1 23,1-24,-1 1,1 23,-1 0,-23 23,0 1,0-1,24 1,-24-1,23 1</inkml:trace>
  <inkml:trace contextRef="#ctx0" brushRef="#br0" timeOffset="2189.5187">13288 6162,'-24'0,"24"-24,24 0,-24 1,23-1,1 24,0-23,-24-1,23 24,1 0,-24-23,23 23,1 0,-24 23,23-23,-23 24,0-1,0 1,0-1,24 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9:03:15.7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10309 1100 42,'0'0'55,"0"0"-27,0 0 47,0 0-25,0 0-18,0 0 29,0 0 2,0 0-29,-9-23-9,9 23-1,0-2 0,0 2-11,0 0-7,0 0-6,-1 0-4,1 0 0,-3 0-9,1 9-5,-2 8 7,-4 5 9,2 5 0,-1 5 4,-1 3-2,2 1 0,0 0-2,3-2 2,3-2 0,0-3-3,0-2 0,0-3 1,11-2 0,2-4 0,2-1 2,4-5 1,-2-3 0,2-5 0,1-2-1,-1-2 10,5 0-9,-6 0 15,6-4-10,1-10 3,0-1-4,1-4 4,-4-2 4,1-4-6,-4-2 1,-6-1-7,-2-2 3,-1-2-2,-5 1 1,-4-1 0,-1-2-2,0 5-1,0 0 1,0 8-1,0 3 0,-1 8-2,-1 3-10,1 3-18,1 4-29,0 0-102,0 4-127</inkml:trace>
  <inkml:trace contextRef="#ctx0" brushRef="#br0" timeOffset="1035.5628">10848 1091 137,'0'0'86,"0"0"-47,0 0-15,0 0 10,0 0-22,0 0-12,0 9-15,0 14 10,0 9 5,0 6 18,0 2 10,0 0-5,0-3-8,0-1-13,0-4 3,0-5-2,0-3-3,0-6 3,0-3-2,0-2 2,0-2-3,0-5-31,0-2-13,0-4-27,0 0-54,0 0 19</inkml:trace>
  <inkml:trace contextRef="#ctx0" brushRef="#br0" timeOffset="1516.5547">10873 1117 23,'0'0'100,"0"0"-42,0 0-47,0 0 14,0 0 44,0 0-30,9-34-39,-2 38-14,4 16 3,4 8 11,4 5 1,2 2 0,0-2-1,1-1 16,2-2-8,-2-5 4,-1 0-12,0-6 4,-2-2-3,0-4 5,-5-2-5,-3-5-1,-4-2 1,-2-1-1,-1-3 0,-2 2 1,-1-2 0,2 0 10,2 0 13,2-11 54,2-5-46,-2-4-18,-2-4 1,-2-3-11,3-3 5,-1-2-8,-4-1-1,-1-1 0,0-1-2,0 3 2,0 4 0,0 4-8,0 4-17,0 8-5,0 6-43,0 6-12,2 0-103</inkml:trace>
  <inkml:trace contextRef="#ctx0" brushRef="#br0" timeOffset="1837.5557">11381 1110 250,'0'0'0,"0"0"-11,0 0-3,0 0 14,99-12 0,-72 10 0,-3 2 0,3 0 1,-5 0-1,-3 0-52,-4 0-36</inkml:trace>
  <inkml:trace contextRef="#ctx0" brushRef="#br0" timeOffset="2080.5582">11537 1101 34,'0'0'50,"0"0"-43,0 0-7,-9 77 32,7-46 18,2-1-10,0 2 2,0-2-33,0-1 3,0-2 1,0-3-4,0 0-9,0-3 1,0-1-4,0-4-6,0-3-64,-1-5-92</inkml:trace>
  <inkml:trace contextRef="#ctx0" brushRef="#br0" timeOffset="2312.5412">11489 1459 204,'0'0'114,"0"0"-98,0 0-3,0 0-3,0 0-10,0 0-8,21 0 8,0 0 4,6 0 6,4 0-5,-1 0-5,1 0 2,1 0 3,-1-3-5,2-1-13,0-1-48,-2-4-54,-1-1-71</inkml:trace>
  <inkml:trace contextRef="#ctx0" brushRef="#br0" timeOffset="2635.5576">11864 1101 73,'0'0'50,"0"0"-49,0 0-1,0 0 0,0 0 0,0 0 8,78-11 16,-52 11 0,-2 0-10,7 0-4,-2 0-6,-3 0 2,3 0-3,-7 0-1,3 0-2,-5 0-8,-2 0-69</inkml:trace>
  <inkml:trace contextRef="#ctx0" brushRef="#br0" timeOffset="2913.5736">12052 1091 195,'0'0'17,"0"0"-16,0 0 5,-8 91 26,2-62-1,6 2-4,-2-4-9,2 1-6,0-6-2,0 0-3,0-1-4,0-1-2,-1 0 3,1-4-3,0-1 0,0-1-1,-2-1-2,2-2-37,0-2-32,0-3-54</inkml:trace>
  <inkml:trace contextRef="#ctx0" brushRef="#br0" timeOffset="3632.0238">12527 1065 233,'0'0'59,"0"0"-49,0 0 0,0 0 8,0 0-18,0 0-9,2 37 9,-2-4 22,-9 5-3,-1 1-5,-1-1 14,2-4-5,0-3-17,2-5 1,-1-1-1,2-4-4,-3-2 2,2-2 3,2-4-7,1-2-6,1-4-37,0-4 10,3-1-10,0-2 13,0 0 27,0-3 1,0-14-5,10-8-27,4-4 12,7-7-10,-1-5 8,0-2 18,-1-2 5,-5 1 1,2 3 14,-2 7 15,-3 5 11,-3 8 18,-2 9-6,-3 3 15,-1 6 6,-2 3-41,1 0-32,6 0-6,4 10-11,1 15 14,3 3 0,-3 8 2,-2 3 1,-3 1 0,0-3 6,-3-3 7,1-6-9,-2-2 6,1-7-7,-1 1-1,-2-2-1,1-3 1,-2-2 0,0-2 6,0-1-8,0-2-30,0-2-36,0-2-29,-9-4-17,0 0-87</inkml:trace>
  <inkml:trace contextRef="#ctx0" brushRef="#br0" timeOffset="3863.5638">12526 1251 130,'0'0'6,"0"0"-5,0 0-1,0 0 0,97 0 0,-75 0 2,2 0 0,2 0-2,-3 0 0,1 0-2,-6 0-64</inkml:trace>
  <inkml:trace contextRef="#ctx0" brushRef="#br0" timeOffset="4687.5599">12877 1093 224,'0'0'138,"0"0"-115,0 0-23,0 0-10,0 0-13,0 0 23,0 83 35,0-44 7,0-3-29,-3-1-1,-2-3-4,5-4-5,0-3 1,0-3-4,0-4 4,0-3-4,0-5 2,0-4-2,0-2-12,0-3-14,0-1-4,0 0 18,0 0 8,0-14 0,6-5-49,-1-2-6,-1-3-10,-1-4 4,0 0 28,-3-1 37,3 0 1,-3-3 12,0 0 7,1-1 3,-1 3 7,0 0 8,3 1 15,0 2-11,2-2-17,-1 7-12,1 4 8,2 4-2,-1 5-2,0 2-17,5 5 0,5 2-6,6 0 1,-2 2 0,1 10 5,-6 3-7,-4 4 6,-6 1 0,-2 4-2,-3 0 3,0 0 0,-16 2 0,-10-1-12,-5 0 5,-2-3-10,5-2 1,5-8 4,9-6 4,9-3 8,2-2 0,3 1-10,0-1 2,0 3-4,3 3 5,12 2 7,1 3 1,5 1 9,3 4-4,-1-2-1,2 2 2,0-4-7,-3 2 8,1-3-7,-5 2-1,-3-2 0,-2 1 3,-1 0-1,-2-2-1,-3 0-1,-3-2-17,-4 0-31,2-2-25,-2-2-77</inkml:trace>
  <inkml:trace contextRef="#ctx0" brushRef="#br0" timeOffset="5197.5548">13708 1018 191,'0'0'80,"0"0"-58,0 0-19,0 0-1,0 0 4,0 0-6,-2 27-6,-6 3 6,-5 3 17,1 5 15,-4 0-2,1 1-16,-1-3 14,2-1-26,0-4 1,1-4-1,3-3 0,0-4 0,-1-2 0,0-1-2,0-4-8,0-1-19,0-4 4,1-1-9,3-4-16,2-3-40,1 0-55</inkml:trace>
  <inkml:trace contextRef="#ctx0" brushRef="#br0" timeOffset="5512.9432">13481 1012 85,'0'0'94,"0"0"-94,0 0-13,0 0 4,0 0 9,0 0 4,45 71 34,-31-50-20,1 0-5,0 0-7,-1-2-1,0 1-2,-3-2 3,-3-3-6,-4 0-20,-2-3-67,-2-2-43</inkml:trace>
  <inkml:trace contextRef="#ctx0" brushRef="#br0" timeOffset="6360.7896">14946 953 130,'0'0'187,"0"0"-133,0 0-42,0 0-12,0 0 0,0 0-9,28-3 0,-5 3 9,5 0 9,3 0-9,4 6 5,0-1-3,4-2 1,3 1-2,-2-2 1,-1-1-1,-2-1 1,-7 0-2,-7 0-14,-7 2-43,-6-2-49,-8 0-78</inkml:trace>
  <inkml:trace contextRef="#ctx0" brushRef="#br0" timeOffset="6659.576">15174 955 34,'0'0'71,"0"0"-69,0 0-2,0 0 52,0 96 11,0-67-19,0-1-18,0 3 13,0-2-11,0 2-4,0-3-19,0-2-4,0-2 1,3-3 3,0-1-3,-1-4-2,-1-1 0,2-4-49,3-4-36,-1-3-41</inkml:trace>
  <inkml:trace contextRef="#ctx0" brushRef="#br0" timeOffset="7143.3932">15643 971 28,'0'0'32,"0"0"-5,0 0 50,-2 95-37,-6-60 36,1-2-14,4 0-29,2-1-25,1-4-2,0-2-4,0-3-2,0-5 9,0-5-9,0-2 2,0-4 2,1-1-4,4-4-40,2-2-41,4 0-20,-2-3-44</inkml:trace>
  <inkml:trace contextRef="#ctx0" brushRef="#br0" timeOffset="7696.4026">15689 907 260,'0'0'98,"0"0"-60,0 0-34,-1-86 5,2 74 22,6 1-6,-1 7-21,2-2-4,-1 2 0,5 4-3,-1 0-1,5 0 0,0 11-2,4 10 2,-4 8 1,-1 0 1,-4 1-1,-4 2-18,-1-1-3,-6-3-14,0 0-4,-10-3 14,-7-7-28,-1-1 10,-2-5 39,1-6 7,2 0 17,0-5 14,5-1 14,3 0 39,3 0-55,3 0 7,3 0-10,0 0 8,0 0-3,0 0-31,0 0-10,3 2-11,12 7 17,6 3 3,1 3 1,1 2 0,1-4-2,1 4 2,0-4 1,-1 1-1,-4-1 0,-2-1-4,-5 0-16,-3-1-13,-4-1-20,-1-1 8,-4-2-20,-1-2-26,0-2-72</inkml:trace>
  <inkml:trace contextRef="#ctx0" brushRef="#br0" timeOffset="8268.6119">16257 904 258,'0'0'16,"0"0"-15,0 0-1,-9 84 4,-3-56 9,3 3 18,2 0-12,-3-2-1,1-1-3,1 1 0,-4 0-9,3-2-2,-1-5 4,-2-1-7,3-4-1,1-3 0,1-4-14,4-4-24,3-3-7,0-3-9,0 0-7,0 0 32,4-11 14,8-8-41,5-4 10</inkml:trace>
  <inkml:trace contextRef="#ctx0" brushRef="#br0" timeOffset="8571.6055">16239 1052 13,'0'0'67,"0"0"-15,30-108 2,-20 77 10,-2 2-6,0 5-20,-2 7 10,-2 7-14,2 4-7,0 6-27,4 0-3,4 2-8,2 19 3,2 5 7,-3 9-2,-2 1-4,-4-1 7,-3 1 0,0-4 0,-1-2 0,-1-2 11,-1-1 3,-3-2-5,0-3-2,0-2-4,0-4-1,0-1 2,0-3-2,0-2 2,0-6-4,0 0-45,0-2-13,0-2-25,-4 0-21,-7 0-41</inkml:trace>
  <inkml:trace contextRef="#ctx0" brushRef="#br0" timeOffset="8777.5737">16254 1105 223,'0'0'72,"0"0"-72,0 0-2,0 0-3,0 0 3,0 0-1,75-25 3,-50 25 0,2 0-1,-2 0-61,-2 0-70</inkml:trace>
  <inkml:trace contextRef="#ctx0" brushRef="#br0" timeOffset="9523.5682">16617 907 197,'0'0'47,"0"0"-47,0 0-3,0 0-12,0 0 6,0 0 9,12 82 9,-12-44 20,0-2 11,0-4-3,-2-1-13,-2-5-14,1 0 1,0-7-6,0-1-2,2-6 1,1-3-2,0-4 3,0-4-5,0-1 1,0 0 2,0 0 5,0-4 8,0-13-16,0-5-16,7-2 6,0-4 7,-1 2 2,0-5-2,-1 0 2,0 1 1,-2 1 1,0 2 2,2 3-2,-2 0 13,0 7 7,0 5-11,-1 3-5,-1 4 0,-1 5-5,3 0 0,6 11-20,0 12 7,3 5 5,0 4 8,-2 2 0,3 0-5,-2-3 4,1-4 0,1-1 1,1-5 5,-1-5-3,-2-3 6,-2-5-4,-2-1 1,0-4-5,0 0 2,-6-3 2,2 0 5,2 0 8,1 0 33,4-13 9,0-5-33,1-3-18,-2-1-1,-3-2-4,-2-4 0,1 2-2,1-5-1,1 3-9,-1 2-27,-3 5-14,0 6-17,-3 5-10,0 5-64</inkml:trace>
  <inkml:trace contextRef="#ctx0" brushRef="#br0" timeOffset="10117.5738">17188 926 86,'0'0'59,"0"0"24,0 0-56,0 0 25,0 0-12,0 0-34,-86-44-2,68 44-1,3 0-3,4 2 0,1 9-4,3 4-8,2 4-2,5 2 7,0 5 5,0 0-1,2 1-6,11-4 6,0 2-1,5-2 4,-1-4 6,2-1 5,-2 0-6,-1-3 2,-4-1-5,-2-2-1,-5-3-2,-2 0 2,-3 0 1,0 0 4,0 0 7,-9 1 17,-11-1 13,-5 2-13,-3-4-27,1 1-3,0-3-19,3-1-32,0-2-20,5-2-51</inkml:trace>
  <inkml:trace contextRef="#ctx0" brushRef="#br0" timeOffset="10715.5718">17551 895 131,'0'0'87,"0"0"-23,0 0-19,0 0-3,0 0-34,0 0-8,-2 22-15,2 7 15,0 4 2,0 3 12,0-1 17,0-2-8,0 0-20,0-5 2,2-1-2,1-2-1,-2-3 0,1-4 4,-2-3-4,0-3-2,0-4-55,1-3-36,2-5-88</inkml:trace>
  <inkml:trace contextRef="#ctx0" brushRef="#br0" timeOffset="10979.5747">17600 881 79,'0'0'82,"0"0"-67,36-80-15,-23 63 3,2 9 9,-1 0 14,3 2-12,1 3-7,2 2-1,-2 1 2,0 0-8,-5 0 0,0 0-1,-2 0-9,-2 7-49,0 2-48</inkml:trace>
  <inkml:trace contextRef="#ctx0" brushRef="#br0" timeOffset="11251.5705">17606 1048 67,'0'0'55,"0"0"-9,0 0-7,0 0 1,94 4-27,-71-4-11,0 2 0,0-1-2,-3 3-19,-5-1-83</inkml:trace>
  <inkml:trace contextRef="#ctx0" brushRef="#br0" timeOffset="11745.5518">18022 892 63,'0'0'82,"0"0"-47,0 0-18,0 0-2,0 0-14,0 0 8,-79 42 7,63-9-10,-1 2 1,2 0 17,3 0 2,5-2-6,6 1-9,1-5-7,0-1 0,7-4-4,6-6 2,2-3 3,0-5 1,3-4 6,0-2 4,3-4 1,4 0 8,-1 0 2,5-13 5,-2-5-15,-2-3-8,-1-3 22,-8-2-18,-3 1 0,-7 0 1,-6-3-7,0 1-4,0 0 0,-10 0-2,-6 2-2,-1-1-15,-1 8-46,2 4-38,-2 10-8,-1 4-70</inkml:trace>
  <inkml:trace contextRef="#ctx0" brushRef="#br0" timeOffset="12299.5722">18512 864 110,'0'0'85,"0"0"-85,0 0 0,-23 93 8,14-58 44,3 3 0,0 0-23,2-4-9,1 3-4,2-3-13,-1-4 1,2-1-4,0-6 4,0-4-8,0-4-6,0-5-23,0-5-53,0-5-83</inkml:trace>
  <inkml:trace contextRef="#ctx0" brushRef="#br0" timeOffset="12804.7355">18512 890 255,'0'0'85,"0"0"-73,26-77-7,-8 59 0,-1 4 1,2 7-5,1 3-1,2 4-1,0 0-3,-2 3 3,-2 15-2,-6 4-2,-4 5 2,-5 5 3,-3-2 0,0 2 0,-20 1-3,-9-3-13,-2-3-3,-3-1-6,1-7 7,4-4 8,6-4 4,9-5 5,5-3-2,6-3 3,3 0-9,0 0 3,0 1 6,15 1 2,6 2 5,5 4 12,2 2-3,3 4 6,-1 0-11,0 0-1,-2 1-2,-1 1-7,-2-1 5,0 1-4,-3 1 2,-5-2-2,-3-2-2,-4-2 5,-5-2-10,-4 0 3,1-3-33,-2 1-27,0-2-59</inkml:trace>
  <inkml:trace contextRef="#ctx0" brushRef="#br0" timeOffset="13822.5758">19186 879 92,'0'0'62,"0"0"-62,0 0 0,-3 95 0,1-60 1,2 0 24,0-4 3,0 1 6,0-4-7,0-3-16,2-6-6,1-4-4,-2-4 0,1-4 6,-1-5-5,-1-2 1,0 0-1,2 0 1,3 0-1,-1-8-4,3-10-13,-1-3-13,2-2 3,-4 0 2,2-5 20,1-3 1,-2-2 4,4-1 4,-1-2 4,0 3 30,3 3-23,0 0 9,2 6-14,-3 6-5,-2 7-4,-3 7 18,-2 4-11,5 0-10,1 7-5,6 13-5,-5 2 8,1 7 1,-4 0-3,-1-1 4,-1-1-1,-4-3 2,1-4-1,-1-4 2,1-3 0,-1-5 3,1-1-1,-1-4-2,-1-2-2,2-1 1,-1 0 1,6 0-1,4-8 2,1-10 7,7-6-6,2-4-4,-1-2 1,-1 1-1,-2 0 5,0 7-3,-4 4 4,-5 9-4,-2 6-2,-3 3-2,2 1-13,-1 16 6,6 9 9,-2 2-1,-2 1 1,-1-2 0,-2-2 0,-2 0 9,1-3 5,-1-2-6,2-1-3,-3-1 1,0-1 3,0-1-2,0 1 2,0-2-9,0-1-69,0-4-36,0-4-59</inkml:trace>
  <inkml:trace contextRef="#ctx0" brushRef="#br0" timeOffset="14653.5724">20089 830 296,'0'0'35,"0"0"-35,0 0-1,0 0-24,0 0 21,-9 78 4,-2-39 1,-4 1 29,0-3 0,-1-2-17,2-3 9,1-2-17,1-4-4,1-2 3,0-4-3,3-5 4,2-3-4,3-6-2,3-3 1,0-3-10,0 0-12,0 0 22,0-1 6,2-13-6,10-5-3,4-7 2,4-2 0,2-7-4,3-1-1,0-2-2,-2-1 3,2 0 3,-5 0 2,-4 2 6,-1 4 1,-6 11 12,-3 5 15,-3 8 40,-3 8-29,0 1-33,2 0-12,3 4-8,3 20-24,-1 9 31,4 7 0,-4 1 2,-1-1-2,0-3 1,-1-2 0,1-3 2,1-2-1,-2-5-1,-1 1 4,-2-3-2,-1-4 0,-1-4 0,0-3-2,0-3-51,0-6-51,0-3-52</inkml:trace>
  <inkml:trace contextRef="#ctx0" brushRef="#br0" timeOffset="14857.3507">20232 1084 10,'0'0'3,"0"0"-3,0 0-7</inkml:trace>
  <inkml:trace contextRef="#ctx0" brushRef="#br0" timeOffset="15617.5747">20014 1055 103,'0'0'57,"0"0"-19,0 0 2,0 0-29,0 0-3,0 0 12,46 0 3,-22 4-17,0-1-3,4 0-1,1 0-2,-1-3-83,-1 0-122</inkml:trace>
  <inkml:trace contextRef="#ctx0" brushRef="#br0" timeOffset="16020.5828">20448 792 241,'0'0'118,"0"0"-118,0 0-3,0 0 2,0 0 1,88 0 0,-54 0 5,4 0-5,-4 0 0,-1 0 0,-8 0-10,-4 0-74,-6 0-81</inkml:trace>
  <inkml:trace contextRef="#ctx0" brushRef="#br0" timeOffset="16321.5123">20561 801 42,'0'0'8,"0"0"17,0 0 38,-20 95-29,15-63 30,0 1-36,2-2 9,2 1-2,-3-4-8,4 0-26,-2-3 9,2-1-5,0-1-2,0 0-1,0-4 2,0-2 0,0-4-4,0-4-21,0-1-49,7-3-21,1-3-26</inkml:trace>
  <inkml:trace contextRef="#ctx0" brushRef="#br0" timeOffset="16691.5604">20960 845 333,'0'0'71,"0"0"-71,0 0-1,0 0-1,0 0-1,0 0 3,95-15 0,-67 12 2,-2 3-2,1-2 0,1 2 0,-4 0 0,0 0-2,-3 0-24,0 0-28,-3 0-44,-8 0-88</inkml:trace>
  <inkml:trace contextRef="#ctx0" brushRef="#br0" timeOffset="16973.5739">21093 892 14,'0'0'18,"0"0"4,0 0 40,-27 81-5,19-52 11,-2-1-27,3 2-4,-1-3-1,2 2-15,1-5-7,4 1-14,-2-1 8,2-2-8,1-1 0,-2-3 5,1-3-2,1-3-3,-2-3-56,-1-3-59,-1-3-60</inkml:trace>
  <inkml:trace contextRef="#ctx0" brushRef="#br0" timeOffset="17183.5539">20960 1294 84,'0'0'234,"0"0"-190,0 0-38,0 0 8,0 0-11,0 0 0,24 0 12,4-2 23,5 2-33,1-3 1,6 0-4,-1 0 0,2-2 1,0 3-3,0-5-11,-1 1-42,-2 0-14,-5-5-39,-3-2-63</inkml:trace>
  <inkml:trace contextRef="#ctx0" brushRef="#br0" timeOffset="17621.103">21668 864 219,'0'0'93,"0"0"-58,0 0-22,0 0 12,0 0-25,0 0-1,-71 14-7,46 21 4,-1 7-6,-1 1 10,2 1 3,4 0 9,8-4 3,5-5-1,4-5-4,4-4 0,0-5-7,5-3 5,6-5 5,4-4 5,3-3 2,4-4 7,1-2 4,4 0-3,1-5-14,-1-11 0,-3-5-2,-2-3 6,-7-5-15,0-1 5,-8 0 2,-4 0-10,-3-3 3,0-2-3,-1 0-21,-12 1-28,-3 2-55,-1 8-84</inkml:trace>
  <inkml:trace contextRef="#ctx0" brushRef="#br0" timeOffset="18073.0766">21865 904 168,'0'0'121,"0"0"-42,0 0 13,0 0-41,0 0-51,0 0-2,3 1-18,-3 20-6,0 8 23,0 4 3,0 3 2,-7 0 2,-1 0-1,0 0-2,3-4 2,-1-3 0,0-2 0,3-3-2,-3-5 5,5-2-3,-1-8 0,1-1-3,-1-7-19,2-1-25,0 0-15,0 0 16,0-6 3,0-10-133</inkml:trace>
  <inkml:trace contextRef="#ctx0" brushRef="#br0" timeOffset="18541.0463">21921 905 150,'0'0'106,"0"0"-85,0 0-4,0 0-2,0 0 18,0 0-15,16-54-18,-13 64-10,3 15-9,-2 6 19,2 4 0,1-2 8,-1 2-3,2-3 1,0-1-4,-1-4-1,4-2 2,-1-2 0,-1-2-3,2-3 0,0-3 1,3-3 2,-1-3-2,1-3 3,0-3 2,-4-1 2,-1-2 2,-5 0-5,-1 0 52,3-5 40,-3-10-63,1-3-29,-1-4 8,-1-4 1,-1-1-4,1-3-8,1 0 3,0 0-2,-1 1 1,-1 1 3,-1 1 9,0 4-13,0 2-3,0 4 0,0 5-8,0 6-20,0 0-45,-1-3-119</inkml:trace>
  <inkml:trace contextRef="#ctx0" brushRef="#br0" timeOffset="24809.5589">10436 1822 106,'0'0'88,"0"0"-77,0 0-10,0 0 5,0 0 21,0 0 14,0 0 3,0-5-16,0 5-18,3 0-8,3 0-2,3-1 2,4-2-3,2 1 6,1 2-9,1-1 9,5-1-5,2 0 0,1 0 0,4 2 0,-1-2 0,-1 1 0,0-1 0,4-1 1,-1 2 1,0-1 0,1 1-1,1-3-1,2 1-2,1-2 2,1 0 1,2 0 1,-4-1-2,0 4 0,-1-1-1,-1 0 1,-1 0 2,2 1-2,1-3 0,3 2-1,-3 2 1,2-2 1,-3 2 1,0-1-2,0 2 0,-3 0-2,0 0 2,-5 0 0,-1 0 2,-2 0-4,2 0 2,3 0-1,7 0 2,8 0 2,9-5-3,4-1-1,3 2-1,3-2-1,-4 1 2,-1 1 1,-5 1 0,0 0 0,3 2 0,-5-3-5,2 3 3,-5-1 0,3-1 2,-4 2 0,3-2-1,-2 0 1,3 0-1,3 0 1,-1 0 0,4 0-1,-1-2 1,4 1 1,-3-1 0,1 0-1,3 1-1,4 1-1,0-1 2,1 1 0,1-2 0,4-1-2,4 2 2,5-1-1,1 0 0,3 1 1,-2 0 1,-2-1-1,1-1 1,-1 0-1,-2 2 2,-3-3-2,-3 4 1,1 0-1,1 2-1,1 1-1,2-2 2,-2 1-2,3 0 2,0-1 0,5-1 0,-1 1 0,-2 1-1,-2-1 0,-3 1 1,-4-1 0,-2 2-3,-3 0 3,0 0 5,-1-1-5,3 1-1,3-2-1,3 1 2,0-1 1,1 1-1,-1-2-3,-2 0 3,3 1 0,-3 1-1,-1 1 1,-2-2 0,-3 2-1,0-1 1,-4 1 0,1 0 0,-1-2 0,-1 2 2,-1-1-2,-1-1 0,0 1 0,-2 1 0,4 0-1,-3 0 1,1 0-1,-2-1 1,-2-1 1,2-1-1,3 1-2,1 0 2,2 2 0,2-1 3,-2 0-6,0-2 4,1 1-1,-1 1 1,0-1-1,0 1 0,-1 1 0,-2-2 1,0 2 1,-1-1-2,1-1 0,7 0 0,3-1 0,0 2 0,4-2-3,-4 0 3,4 0 0,5 0-1,0-2 0,3 0 2,0 2-2,-5 0 2,-1 0 0,-4-1-1,-3 1 0,-3 2 0,-3-1 0,-1 0 0,-1 2 5,7-2 0,1 1-1,3 1-1,1-2 7,-1 1-5,0-1-5,3-1 5,0 3-5,-1-2 0,-4 1 2,1 1 1,-1-2 0,-2 2 0,1 0-1,1 0 2,-3 0-4,-1 0 4,0-1-1,-1 1-3,1 0 0,0 0 0,-1 0-4,0 0 4,-2 0 0,0 0 0,3 0 0,2 0 0,0 0 0,-2 0 0,-2 0 1,-2 0-1,-2 0 0,0 0 3,0 3-3,1-2 0,-1 4 0,0-3 0,0 1 2,4 0-1,0 1-1,5 0-2,3 1 2,-1-2 1,0 0-1,1 0 0,-5 0-2,-1 2 2,-5-1 0,-10 1 0,-6-1 0,-12 0 0,-11 0 0,-8-1 0,-12 1-39,0-2-111,-15-2-5</inkml:trace>
  <inkml:trace contextRef="#ctx0" brushRef="#br0" timeOffset="27485.5841">5909 2340 210,'0'0'52,"0"0"-52,0 0 4,0 0-1,0 0-3,0 0-3,0 0-13,3 31 16,0 1 36,0 7-2,0 1 3,2 3-28,2-2 20,-1-1-17,3-2-5,-1-4 0,-1 1-7,-3-5 3,-1-3 0,0-3-6,0-4 2,-1-2-34,-1-5-14,-1-2-15,0-7-68</inkml:trace>
  <inkml:trace contextRef="#ctx0" brushRef="#br0" timeOffset="28125.0875">5942 2600 73,'0'0'0,"0"0"-4,0 0-14,0 0 18,0 0-1,0 0 1,40-8 1,-35 7 3,2 0 4,-2-1 42,-2 1-6,4-3 4,4 1-10,5-1-32,9-2-4,5-2 2,1 1-3,2-2-2,-1 0 6,-7 0-3,-5 1-2,-4 2 1,-7 0-1,-3 1 1,-6 1 1,0 0 14,0-2 30,0-1-21,0 0-7,0-2-4,-3 0-9,0 2 0,0-3-2,0 5-1,0-2 2,0 3 12,1 1-4,1 1 14,-1 1-12,2 1-6,0 0-8,0 0-6,0 0-8,0 14-14,0 10 16,0 9 9,2 4 3,2 1 15,2-1-13,0-4 7,2-4-5,-1-2-1,1-3-1,-1-1-2,1-3 4,-1-3-4,-1-2-7,-3-4-32,3-2-29,2-4-43,-1-5-78</inkml:trace>
  <inkml:trace contextRef="#ctx0" brushRef="#br0" timeOffset="30651.5616">6518 2673 101,'0'0'48,"0"0"-48,0 0-2,0 0 2,0 0 8,0 0 18,24 10-3,-9-9 21,-5-1-15,3 0-11,-2 0 7,3 0 1,-1-1-6,-1-4-11,-2-1-7,2 2 0,-1-2-2,-1-1 4,-4 2-2,0-4 3,-6 1 0,0-2 3,0 0-5,0 0-2,0 1-1,-9 0 0,-1 0-3,-2 3-4,-2 2-1,2 2 7,0 2-4,1 0 3,-3 0-2,5 5 1,-1 8-1,1 5-4,1 3 3,2 2 5,-1 1-2,4-2 0,3 1 1,0-4 1,0 1 0,7-4 3,5 0 13,0-3-8,3-4 4,0-1-3,3-5-1,0-2 3,6-1-4,1 0 2,3 0 3,-1-4-7,0-7-3,0 0 2,-6-3-3,4-3-1,-4-2 4,-6-4 0,1-2-2,-5-1 2,-2-3-3,1-1-1,-4 0 0,-1-1 2,-4-1-2,1 2 0,-2 0 0,0 1 5,0 0-5,0 2 2,-3 1 2,-5 2-2,2 2 0,-4 1-1,5 2 0,-1 2 1,0 2-2,2 3 0,-2 4-1,2 4 1,1 2 0,-2 2 21,2 0-20,3 0-2,-6 0-7,3 20-12,-7 5 16,2 11 2,2 3-1,2 2 3,2 3-4,2 1 3,0-3 1,0-1-5,0-4 5,2 0-1,8-8 1,1 0 5,5-5-5,-2-3-4,2-4 4,-4-3 0,3-4 1,0-2-1,1-4 3,1-1 0,3-3 1,1 0 3,0 0 0,3-3-4,0-9 0,1-3-1,2-5 2,-4-3 0,0 0-2,-2-6 0,-6 0 5,0-2-6,-6-2 3,2-2-4,-4 2 2,-4 0-1,-2 3-1,-1 1 3,0 5 2,0 4-5,0 5 2,-1 5 4,-2 2 18,3 4 4,-2 2-9,2 2-17,0 0-2,0 0-3,0 0-7,0 8-6,0 18-3,0 11 19,0 8 3,0 2-3,0 0 1,2-1 7,2-3-2,-2-3 8,-1-2-12,1-2 6,-1 0 4,1-3-8,-2-4 1,0-4-2,0-4 1,0-3 6,0-1-9,0 0 2,0 4 0,0 0-6,0 3 7,0-3-4,4-3 1,-2-3 0,1-1-1,0-4 1,1-4 4,-1-1-8,-1-4 7,-1-1-1,-1 0 1,0 0 7,0 0 4,0-4-2,2-14 15,-2-8-26,3-4-4,0-2 0,-2-1-7,1 2 1,-1-3-2,1 4 9,-2 0-9,0 1 2,0 2 6,0 1 0,0-2 2,0 3 0,0-1 1,0 3 0,0 2-1,1 5-3,8 3 2,-3 0-5,0 7 3,5 4-1,-1 0 1,2 2-11,4 0 4,2 7 8,0 6-1,-3-2-2,-3 2 4,-3 0 0,-3 0-2,-5 0 3,-1-1-2,0 1 0,-3 1-23,-14-2 2,-3 0 17,-1-3 1,3-3 5,3-3 0,5-2 4,4-1-7,0 0 8,3 0-5,3 0 1,-3 0 3,3 0-4,0-1 0,0-4-6,0 1-2,6 1 4,3-1-1,1 3 1,4-2-1,4 3 3,1-3 1,-1 0-2,4 0 3,-1 0 0,2-2 0,-1 1 3,-3 0-3,-1-2 0,-1-1 1,-2-1 0,1-2 1,-1-1-1,-2-3 1,-4-3-1,-1 1 1,-2-1-2,1 1 2,-4 1 2,0 1-3,-1 2 0,-1 0 3,1 4-3,-1 2 1,-1 4-2,0 0 0,2 2-1,-1 0-4,7 0-12,2 6 2,4 11 12,0 2 1,0 2 1,-1-1 1,-2-1 0,-2-1 4,-3-1 1,-1-2-1,-2 0 0,-3-2 0,0 1-3,0 1 0,-3 0 7,-13 0 1,-6 0 1,1 1-10,-3-5-5,0 0-18,-1-2-15,8-3-62,-5-6-67</inkml:trace>
  <inkml:trace contextRef="#ctx0" brushRef="#br0" timeOffset="32046.5887">8602 2608 107,'0'0'15,"0"0"-12,0 0 9,0 0 12,0 0 18,0 0-2,78-14-19,-68 8-9,2 0-2,-3 0-1,0-3-5,0 0 2,4-5 0,-2-1-3,-1 2 2,-2-1-4,-4 5 13,-2 2 8,-2 0 6,0 4 10,0 2-24,0 1 10,0 0-24,0 0-4,0 3-35,0 11-4,0 5 38,0 2 4,0 0 1,0-1 2,0-3-2,0-2-2,3-2 0,4 0 2,0-2-2,-1-1 3,2-2-1,1-2 3,3-1-3,-2-5-2,1 0-12,4 0 6,-3 0 4,2 0 3,0-9-1,-1-2 1,-2 1 1,1-2 1,1-2-1,1 0 2,3 0-2,0 0 0,1 3-2,-6 4 1,1 2 1,-4 4-3,-3 1 1,-1 0-5,-2 0-2,2 0 5,-2 7 0,2 4 1,-2-2 3,0 5-5,-3-1 5,3-1 9,-3 3 7,0-4-9,0-1 4,0-1 0,0-1 8,0-3-7,0-1-5,0-3-6,0-1 2,0 0-2,0 0 5,0 0 7,0 0-1,0 0-3,0-5 9,2-8-2,8-5-16,0-1 0,4-1-1,1 4 1,-3 0 0,1 4-1,-1 3 0,-1 3-1,0 3-3,-2 3 1,-1 0-5,4 0 2,-2 3 3,2 6 3,-2 4 0,-2-5 1,3 3-1,-3 1 0,0-3-1,-2 3 2,0-1 0,-5-3-3,1 3 3,1-4 0,-3 0-38,0-4-23,4-2-16,-1-1-37</inkml:trace>
  <inkml:trace contextRef="#ctx0" brushRef="#br0" timeOffset="32399.5849">8739 2337 383,'0'0'178,"0"0"-149,0 0-29,0 0-5,0 0 5,0 0 1,-3-2-1,3 2-72,0 0-118</inkml:trace>
  <inkml:trace contextRef="#ctx0" brushRef="#br0" timeOffset="37944.7584">11116 2273 97,'0'0'104,"0"0"-93,0 0-11,0 0-2,0 0-2,0 0 4,0 0 11,88-3 10,-60 3-8,1 0 0,3 0 10,3-1 3,2 1-11,2 0-10,-3 0-5,2 0 1,-6 0 1,-7 0-2,-4 0-29,-5 0-42,-5 0-71</inkml:trace>
  <inkml:trace contextRef="#ctx0" brushRef="#br0" timeOffset="38334.6042">11338 2345 68,'0'0'68,"0"0"-6,-1 77-15,1-48 3,0-5-21,0-2-11,0-1 8,0-2-18,0-3-5,0 0 0,0-3-2,0-1 1,0-1 3,1-4-5,1-1-8,1-3-37,0 0-40,4-3-53</inkml:trace>
  <inkml:trace contextRef="#ctx0" brushRef="#br0" timeOffset="38769.9695">11617 2340 131,'0'0'139,"0"0"-134,0 0-5,0 0-14,0 0 14,0 0 10,0 78 6,0-50 15,0 1-16,0-2 3,0-1-1,0-1-6,0-4-6,0 0-2,0-3-3,0-1 8,0-3-8,0-4 0,0-2-16,0-2-49,0-6-26,0 0-82</inkml:trace>
  <inkml:trace contextRef="#ctx0" brushRef="#br0" timeOffset="39275.5905">11637 2306 191,'0'0'111,"0"0"-58,0 0-30,0-78 32,0 66 5,6 2-25,4 1-28,3 1-7,3 4-3,1 2-3,-3 2 2,5 0 0,-4 6-1,-3 8 3,-4 2-9,-7 2-2,-1 5-8,0-1 4,-9 2-4,-9 0-11,-1-1 19,-1-3 7,1-4-3,4-2 7,3-5 2,5-3-3,4-3 3,3-3 0,0 0-4,0 0-9,0 1 0,0 5 7,7 1 6,6 1 1,4 3-1,2 1 0,2 0 0,-3 0 0,3 0 0,-2 0 0,-1 0 2,0 0 1,-4 0 0,-1-1-3,-4 1-4,-1-3-9,-4 0-21,1-3-38,-1-2-78</inkml:trace>
  <inkml:trace contextRef="#ctx0" brushRef="#br0" timeOffset="39974.6035">12132 2270 160,'0'0'59,"0"0"-30,0 0 10,0 0 46,0 0 13,0 0-49,0-30-46,0 30-3,0 14-19,0 10 8,0 9 11,-6 4 2,-3 1 0,3-2 1,0-2-3,0-8 0,2-3 0,1-5 2,-3-3 0,3-3-2,3-4 2,-2-4 2,1 0-4,-1-3 0,2-1-1,0 0 1,0 0 3,0 0 1,0-1-3,0-15-1,0-5-7,0-5-2,5-5-9,7-4 1,0-1-2,-2 0 18,0 3-1,-2 0 2,0 4 7,-4 4-7,3 4 5,-2 4 9,-2 5-1,0 4 6,-2 4-8,1 4-3,1 0-8,3 0-12,9 15-4,0 9 13,1 2 2,-2 6 0,-3-3 1,0 3-1,-4 0 1,1-4 3,-2-1-3,-2-2 4,-1-4-3,0-2 3,-3-2-4,0-1 2,0-4-2,0 0-6,0-4-53,0-2-32,0-4-46</inkml:trace>
  <inkml:trace contextRef="#ctx0" brushRef="#br0" timeOffset="40219.596">12086 2427 201,'0'0'13,"0"0"-13,0 0 0,86-6 3,-57-1-2,1 0 0,-5 3 0,0-1-2,-7 1-15,0 1-78</inkml:trace>
  <inkml:trace contextRef="#ctx0" brushRef="#br0" timeOffset="41031.5991">12504 2272 130,'0'0'175,"0"0"-78,0 0-32,0 0-23,0 0-9,0 0-21,0-5-12,0 7-15,0 17-4,0 9 19,0 3-1,0 1 2,0 1-1,0-5 1,0-2 2,0-5-3,0-5 3,0-2-1,0-3-2,-2-4 2,2-1 1,0-3 2,0-3-5,0 0-7,0 0 7,0 0 2,0 0 9,0-15-7,0-6-4,0-6-3,0-1-2,0-3 3,0 1 1,0 0 1,2 2 0,1 0 0,1 7 1,-1 2 0,0 5-1,0 4-1,-2 4 0,2 1 1,3 3-2,2 2-10,1 0 4,7 3-3,-4 17 7,3 6-6,-4 2 8,-2 6 2,-1-3 0,-2-1-1,0-3 1,0-4-2,3-3 2,-3-4 0,0-3 0,0-2-7,0-5 7,-3-2 2,1-2-2,-2 0 0,2-2 0,4 0 6,1-2 7,3-11 16,-2-4-20,-2-2 0,1-1 9,-3-2-13,-2-3-1,1 0-2,-2 1 2,0 0 1,-2 1-3,1 2 3,-1 1-5,2 5-4,-3 5-4,0 4-26,0 3-1,0 3-49,0 0-79</inkml:trace>
  <inkml:trace contextRef="#ctx0" brushRef="#br0" timeOffset="41724.619">13145 2213 137,'0'0'151,"0"0"-80,0 0-36,0 0 18,0 0-5,0 0-14,-74-60-14,57 58-7,2 2-10,2 0-3,1 0-11,0 8-7,1 8-11,4 6 5,-2 2 10,5 1 7,2 2-2,2 3 6,0 2-4,6-4 6,10 3-4,1-4 2,8-5 3,-4-1 0,3-3 2,-6-3-2,-2-1 3,-4-4-3,-4-2 1,-3 0 0,-5-2 0,0-1 2,0-1-2,0 0 8,-11 1 10,-7 1-12,-6-3-7,0 0-7,0-2-25,3-1-34,0 0-23,1 0-67</inkml:trace>
  <inkml:trace contextRef="#ctx0" brushRef="#br0" timeOffset="42336.5905">13520 2171 321,'0'0'64,"0"0"-43,0 0-5,0 0 7,0 0-23,0 0-21,0 35 12,3-7 9,4 4 11,-1 1 5,-2 0-4,1-3-10,-1 0 7,1-1-4,-2-5-5,0-3 4,2-3 2,-3-3-6,0-4-28,-2-4-37,0-4-39,0-3-54</inkml:trace>
  <inkml:trace contextRef="#ctx0" brushRef="#br0" timeOffset="42595.4455">13545 2175 264,'0'0'64,"0"0"-58,0 0-6,0 0 0,0 0 0,61-76 10,-44 68-3,2 2-5,3 2-2,1 2 0,2 2 0,0 0-1,1 0-8,-4 0-41,-7 3-48,-6 6-30</inkml:trace>
  <inkml:trace contextRef="#ctx0" brushRef="#br0" timeOffset="42855.4934">13549 2337 12,'0'0'60,"0"0"-3,0 0 3,99-5-35,-72 3-16,-2 1-2,-3-1-5,-2 1-2,-1 1 1,-4 0-2,1 0-5,-5 0-36,-2 0-51</inkml:trace>
  <inkml:trace contextRef="#ctx0" brushRef="#br0" timeOffset="43613.6326">14033 2211 49,'0'0'98,"0"0"-41,0 0-16,0 0 27,0 0-36,0 0 10,-33-26-37,20 26-5,-1 16-4,-2 4 3,2 7-7,-1 2 3,5 3-5,2 4 10,1 1-1,3-4-3,4-5 3,0-2 1,0-5 0,11-4 10,7-4-4,3-4 2,4-4 4,5-5-6,3 0 4,0-3 0,0-12-3,-5-5-7,-3-1 0,-5-3 0,-2-3-6,-6-2 6,-3-3 0,-8 3-6,-1-2 1,0 1 3,-1 3 2,-13 0 0,2 3-4,-2 3 2,0 6 2,2 6-23,-1 6-12,2 3-22,-1 0-43,2 1-87</inkml:trace>
  <inkml:trace contextRef="#ctx0" brushRef="#br0" timeOffset="44351.5922">14437 2174 112,'0'0'181,"0"0"-130,0 0-51,0 0-6,0 0-8,0 0 4,-6 60 10,6-25 20,0 1-1,0 0 5,-2 0 6,2-3-11,-2-3-9,2-4-4,-2-3-5,2-4-1,0-4 0,0-4-2,0-6-51,0-3-20,0-2 0,0 0-43,0-4 71</inkml:trace>
  <inkml:trace contextRef="#ctx0" brushRef="#br0" timeOffset="44835.4407">14470 2179 159,'0'0'109,"0"0"-49,0 0 4,12-86-10,-9 74-17,4 4-14,1 2 2,2 2-25,6 4 0,6 0-9,0 0 6,3 14-1,-3 6 4,-5 1 0,-2 2 0,-9 1-13,-6 1-14,0 1-21,-5-2-2,-11-3-4,-1-5 20,-3-5 7,-3-1 6,7-5 21,-2-2 2,9-1 11,4-2 37,4 0 0,1 0 7,0 0-28,0 1-17,0 4-12,4 4-20,10 5 15,5 2 5,4 5 0,-2 0 0,1-1-2,0-2 2,-2-1-1,2-1 1,-1-1 1,-3 0 1,-2-3-2,-2-2 0,-2 0 0,-3-3 1,-2-1-1,-1-1-23,0-2-41,0-3-41,-3 0-45</inkml:trace>
  <inkml:trace contextRef="#ctx0" brushRef="#br0" timeOffset="46063.5917">15006 2186 252,'0'0'98,"0"0"-93,0 0-5,0 0-18,0 0 11,0 0 7,1 84 1,-1-52 7,2 3 0,-2-4 1,1-1-7,2-3 8,0-6-8,-2-3-2,1-4 5,-1-3-4,1-5 2,-1-4-3,-1 0 0,0-2-3,3 0 3,0 0 0,2-12 0,1-3-1,3-6 2,-3-5-2,1-2 4,-1-4-4,3 1 2,-3-4 3,0 3-4,-1 2 0,1 0 2,-2 3 33,2 3 2,-2 6-13,-1 5-22,0 6 12,0 4-9,0 3-5,2 0-5,4 0-4,3 12 0,0 9 5,-1 3 2,-3 2 2,-2 0 0,-1-1 0,-4-4 1,3-3-2,-4-1 4,0-6-6,0-3 3,0-2 0,0-4-3,0-2-1,0 0-1,0 0-1,3 0 1,2-5 5,2-10-1,4-4-2,1-4-6,0-1 9,-3 0 0,4 0 3,-2-2-3,2 2 4,-3 5-2,1 4 12,-2 5-5,-3 5-8,-2 1-1,4 4-2,-1 0-6,5 13 3,0 6-6,1 5 10,-4 0 1,-1 2-1,-2 1 1,0-3 0,-2-1 1,-1-2 0,-1 0-1,-2-3 0,0-1 5,1-4-1,2-2-3,0-3-1,0 0-18,2-3-45,-1-1-27,2-2-49</inkml:trace>
  <inkml:trace contextRef="#ctx0" brushRef="#br0" timeOffset="46399.5977">15626 2118 208,'0'0'141,"0"0"-102,0 0 0,0 0 1,0 0-26,0 0-13,55-23 0,-26 19-1,1 0 0,-1 1-2,1 0 2,-3-1 0,-3 3-6,-8-1-23,-1 1-28,-4 1-28,-7 0-53</inkml:trace>
  <inkml:trace contextRef="#ctx0" brushRef="#br0" timeOffset="46647.5948">15801 2084 103,'0'0'86,"0"0"-86,0 0 0,0 0 34,-18 85 18,13-54-6,4-4-11,-1 0-12,1 0-8,1-5-1,-2 2-2,2-1-12,-1-2 9,-2 0-6,-2-1 5,-1-4-8,-2-1-10,-3-1-41,0-3-22,-2-4-54,3-3-51</inkml:trace>
  <inkml:trace contextRef="#ctx0" brushRef="#br0" timeOffset="46849.596">15653 2479 136,'0'0'156,"0"0"-84,0 0-17,0 0-9,0 0-25,0 0-21,35-5 0,-9 2 0,6 0 2,0-1-1,5 1 1,-4-1 0,2 0-1,-3-1-1,1-3-1,-3 3-46,-6-2-28,-6 1-48,-6 3-76</inkml:trace>
  <inkml:trace contextRef="#ctx0" brushRef="#br0" timeOffset="47692.4612">16177 2106 273,'0'0'52,"0"0"-52,0 0-26,0 0 10,0 0 6,0 0 10,0 92 13,0-61 12,0 1-3,0-2-8,0-1 3,0-7-11,0-2-1,3-6-4,0-6-1,-1-1 3,1-4 1,-3-3-2,0 0-2,0 0 7,2 0 1,2-12-8,3-7-5,0-3-3,2-3-1,-2-3-4,-2 1 10,-1-2 3,-1 1 4,-3-2-4,3 0 9,-1 1-3,0 5 13,2 5-13,-1 3 31,0 8-20,-2 5 5,2 3-18,0 0-4,3 0-14,6 18-4,2 7 13,2 8 3,-3 2 1,3 2 1,-2-1 0,0-2-1,2-2 2,-2-6-5,2-2 8,-3-4-3,1-6 0,-7-5 0,-1-5-1,-3-1 1,-1-3 3,-1 0 1,-1 0 47,0 0 19,3 0-4,1-13-7,-1-6-54,4-3-4,-3 0 2,2-6-4,0 1-5,0-1 5,-2-1 0,1 2-4,-2 4-20,-2 5-8,-1 6-13,0 5-4,0 5-34,0 2-52,0 0-135</inkml:trace>
  <inkml:trace contextRef="#ctx0" brushRef="#br0" timeOffset="48595.5668">16873 2048 201,'0'0'105,"0"0"-61,0 0-17,0 0 11,0 0-1,-83-44-21,65 44-16,-4 20-3,-2 7-2,3 7-1,3 6-3,0 0 9,4 3-3,1-1 2,6-1-5,4-3 3,3-4 1,0-5 1,7-5-5,8-5 6,2-6 0,3-3 4,4-7 1,3-3 10,1 0-1,1 0-2,-2-10-7,-6-5 2,-5 0-4,-9-2 5,-4 1-6,-3-2-1,0 0-1,-1 1-34,-11 2 23,3 3 11,5 2-1,2 0 2,2 3 0,0 1-1,0 0-5,12 0-4,9 3 3,6 2 1,4 1 4,0 0-5,-1 0 3,-6 7-1,-6 8 1,-3 3-8,-6 3 6,-3 4 2,-5 1 3,-1 0 4,0 1 4,0-1 0,-3-1-3,-4-3 0,2-1-5,2-2-5,3-4-57,0-9-78</inkml:trace>
  <inkml:trace contextRef="#ctx0" brushRef="#br0" timeOffset="52813.5955">17891 2474 89,'0'0'229,"0"0"-181,0 0-40,0 0-4,0 0 16,0 0-14,0 0-6,0 0-4,-3-2-6,3 2 9,6 6 1,3 0 0,6-1 0,0-1 1,6-1 6,2-2 12,3-1-6,-2 0-2,0 0-9,1 0 3,-3-7 0,-1-4-4,0 1 1,-3-3 1,-5-3 0,0-2 1,0-3-4,-3-4 4,2-4-3,-4-4 2,-1 0-2,-1-2-1,-3 2 2,0 2-2,-3 0 4,0 5-3,0 0-1,0 4 7,0 4-6,0 5 4,0 4 0,0 4 17,-1 4 15,-1 1-35,1 0-2,-4 7-19,1 19 3,-2 9 16,-2 2 4,4 2-4,2 1-5,2-3 1,0 1-2,0-4 6,14-2 0,2-2 1,3-4 0,2-5 1,2-4-2,-2-6 3,1-3-2,-1-5 1,3-1-2,1-2 4,2 0-1,0-5-2,-1-7 3,-1-2-2,0-2 1,-1-2 0,-4-3-3,-1-2 0,-5-1 1,-3-1 0,-2 0 0,-2 1 5,-4 2-5,0-1 3,-1 4-1,-1 1-3,-1 5 6,0 6 12,0 4-4,0 3 10,0 0-13,0 0-11,0 0-9,0 3-8,0 17-8,0 6 25,0 8 2,0-1 2,0 0-4,0-2 1,0 0-2,0-3 1,0-2 0,0-3 3,0-5-3,-1-4 0,-2-4-2,1-5 2,2-3-2,0-2 0,0 0-5,0 0 7,0 0 2,0 0 0,0-7-2,6-11 0,6-2-16,3-1 4,2 4 3,3 2 9,1 2-7,-1 4 2,1 3-9,-4 4 10,-3 2-6,-2 0 5,1 11-2,-2 7-4,2 1 8,-2 2 2,-1 0 1,2-3 0,-3 0-1,0-4 1,1-4 3,-1-2-2,2-3-1,-1-1 0,1-3 0,1-1 13,4 0 23,2-1-11,1-11-15,0-3-9,1-3 4,-2-1-5,-3-1 1,-2-1 6,-2-2-7,-4 5 0,-3 0 0,-2 5 9,-2 4-6,0-1 1,0 6-4,0 1 0,-2 3 0,-2 0 0,0 0-11,-2 18-16,0 5 25,0 1 0,3 1-1,1-2-1,2-2 2,0-4-2,0-3-2,0-3 5,8-2 1,2-3 0,3-3 2,3-1 3,1-2-5,3 0 0,5 0-14,1 0-7,-1-5-63,-5 0-32,-9-2-65</inkml:trace>
  <inkml:trace contextRef="#ctx0" brushRef="#br0" timeOffset="53927.6324">18058 2216 89,'0'0'72,"0"0"-57,0 0-12,0 0 16,0 0 27,87 0-8,-40 0-6,6-1-8,5-7 1,6-1-10,3 1-4,-3 0-4,-3 0-7,-11 2 0,-9 3-11,-11 3-49,-10 0-48,-13 0-72</inkml:trace>
  <inkml:trace contextRef="#ctx0" brushRef="#br0" timeOffset="55569.5929">20497 2007 12,'0'0'136,"0"0"-79,0 0 13,0 0-18,0 0 18,0 0-59,-31-15-11,18 24-5,-1 9 4,-4 8-3,2 3 4,-4 8-1,0 2-6,0 1 7,1-2 2,5-2 6,7-1-8,7-2-2,0-6 2,13-2 0,5-5 4,6-6 4,1-5 6,4-8-2,1-1 5,2 0 3,1-4-7,-1-13-4,-1-2 5,-3-6-4,-2-1-4,-7-2-6,-4-1-5,-8-1-6,-3 2 4,-4-1 4,0 1-3,0-1 5,-11 2-16,-5 5-4,1 4 3,0 5-5,3 5-12,1 6-11,3 2-35,0 0-122</inkml:trace>
  <inkml:trace contextRef="#ctx0" brushRef="#br0" timeOffset="55997.592">20914 2020 368,'0'0'86,"0"0"-55,0 0-24,0 0-7,0 0-10,0 0-22,0 65 30,0-25 2,0 0 2,0 1 4,-5-7 0,2 1 1,2-4-4,1-3-2,0-3 1,0-2-1,0-7-1,0-4-11,0-4-44,0-5-8,3-3-16,1 0 0,4-5 4</inkml:trace>
  <inkml:trace contextRef="#ctx0" brushRef="#br0" timeOffset="56475.6032">20951 2006 228,'0'0'103,"0"0"-33,0 0-35,13-80-9,-7 72-1,3 1-10,6 0-12,3 6-3,4 1-4,-1 0 1,-3 6-7,-3 15 4,-4 10 4,-5 1-2,-6 3 4,0-2-7,-11-4-35,-13-1-10,-4-5 2,-2-5 17,2-6 9,7-3 22,4-4 2,10-3 0,2-2 5,4 0 10,1 0 26,0 0-6,0 0-19,0 3-16,7 4-13,13 3 7,4 4 5,4 2 1,1 1 0,-1-1-5,-3-1 5,-3 2 0,0-2 2,-2 2-1,-1-4-1,-3-1 1,-6 0 1,-1-3-2,-5 0-45,-1-1-21,-3-2 3,2-3 3</inkml:trace>
  <inkml:trace contextRef="#ctx0" brushRef="#br0" timeOffset="56833.5881">21411 1992 378,'0'0'87,"0"0"-82,0 0 0,0 0-4,0 0 3,0 0-4,89-15 1,-47 12 3,1 0-2,-4 0-2,-6 1 0,-3 2-6,-7 0-41,-4 0-60,-8 0-50</inkml:trace>
  <inkml:trace contextRef="#ctx0" brushRef="#br0" timeOffset="57112.3992">21569 2009 241,'0'0'46,"0"0"-45,0 0 0,-21 85 30,17-54 1,2 1-8,2 1-5,0-4-13,0-2 2,0-1-4,0-5-1,0 2 2,0-4-4,0-2 4,0-1-5,0-2-24,0-5-37,4 0-49,1-6-25</inkml:trace>
  <inkml:trace contextRef="#ctx0" brushRef="#br0" timeOffset="57466.3947">21942 1996 338,'0'0'40,"0"0"-34,0 0-2,0 0 6,0 0-10,0 0-7,0 35-9,0 1 15,0 3 1,0 1 17,0-4 0,-2-3-5,2-5-6,0-2 2,0-4-7,0-1 0,0-1 3,0-4-1,0-3 0,0-3-3,0-2-54,0-4-31,2-4-22,2 0-83</inkml:trace>
  <inkml:trace contextRef="#ctx0" brushRef="#br0" timeOffset="57947.6044">21980 2183 94,'0'0'145,"0"0"-145,0 0-3,0 0-2,0 0 4,88-14 2,-68 13-1,1-2 0,-1 0 0,2-3 4,0-3-1,0 0 0,-1-3-2,1-3-1,-2-1 3,-5 0 0,-2-2 1,-4 0 6,-4-1 20,-2 1 37,-2 0-24,-1 0-26,0 4 3,0 3 19,0 2 2,0 6-16,0 3-3,0 0-6,0 0-16,0 0-7,0 7-13,0 18 0,0 11 19,-1 3-2,-4-2 4,-1 0-1,2-3 0,0-3 0,0 0-1,0-4 4,1-1-3,0-2 4,1-5-4,2-2-25,0-3-51,0-4-21,0-4-17,5-3-30</inkml:trace>
  <inkml:trace contextRef="#ctx0" brushRef="#br0" timeOffset="58391.5777">22695 2059 206,'0'0'100,"0"0"-46,0 0-7,0 0-4,0 0-14,0 0-29,-90 2-1,65 28-7,0 5 7,2 3-5,2-4-1,5 0 4,6-3 2,5-6-1,5-4-2,0-3-7,0-5 9,6-3 2,9-2 7,3-5 11,6-3 10,3 0-5,1 0 0,2-6-7,-5-7-4,-5 1-4,-3-2 7,-4-1 8,-4-2-6,-2-4-12,-4 0-2,-3-5 2,0 0-5,0 2-16,-3 1-39,-7 1-63,-6 5-73</inkml:trace>
  <inkml:trace contextRef="#ctx0" brushRef="#br0" timeOffset="59053.6945">23145 1948 211,'0'0'114,"0"0"-50,0 0-17,0 0-18,0 0-29,0 0-18,-30 58 17,20-18 1,0 4 3,2-4 6,1 1 6,0-6-3,4-4-1,-1-2-8,4-7-2,0-1 0,0-4 1,0-6 2,0-4-8,0-4-14,0-2-33,0-1-23,2 0-5,7-1 5,0-16-120</inkml:trace>
  <inkml:trace contextRef="#ctx0" brushRef="#br0" timeOffset="59477.5978">23126 2066 20,'0'0'119,"0"0"-44,8-85-21,-2 60-24,-1 7-11,0 7 34,-2 5-4,-3 4-34,6 2-15,2 0-10,6 7-4,6 14 11,1 10-2,-1 4 3,-3 5-7,-1-2 9,-2 0 6,-1-3-6,-2-6 5,-1-1 0,2-7-5,-2-2 1,0-3 5,0-6-5,-3-2 3,-1-5 0,-1 0-3,1-3 9,1 0 3,2 0 31,2-10 0,3-8-14,-1-3-13,0-3 2,-1-3-16,-2-2 0,-1 0 0,-3-3-2,-1 2 2,-5 0-3,1 4-6,-1 2-10,0 6-24,0 5-27,0 3-66,0 6-96</inkml:trace>
  <inkml:trace contextRef="#ctx0" brushRef="#br0" timeOffset="60061.5389">23814 1957 78,'0'0'92,"0"0"-29,0 0-13,0 0-24,0 0-9,-84 15-9,66 14-6,2 2 4,3 7 4,-1-2 17,4 2-6,2-3-14,4-6 5,4-3 2,0-3-13,0-3 4,3-6 11,6-2-1,3-4-6,1-3 7,3-5-2,3 0 13,3 0-4,2-5-8,1-8-1,1-3-8,-3-2 2,0-1-2,-5-4-1,-4-1-1,-4 0 6,-4-3-9,-6-2-1,0 1-3,0 2-27,-11 2-21,-8 1-71,-5 4-57</inkml:trace>
  <inkml:trace contextRef="#ctx0" brushRef="#br0" timeOffset="63504.5327">24115 1888 167,'0'0'78,"0"0"-42,0 0 4,0 0 4,0 0-2,0 0-15,0-2-27,0 13-14,0 14 7,-3 9 7,-4 2 3,0 2 0,1-1 0,1-2-1,2-2 2,0 0 0,3-4-2,0-2-1,-2-5 1,1-2-2,-1-4-35,-2-3-40,-2-5-22,3-5-67</inkml:trace>
  <inkml:trace contextRef="#ctx0" brushRef="#br0" timeOffset="64061.6114">24124 1909 139,'0'0'58,"0"0"-23,0 0 25,24-80 24,-21 68-14,2 1-24,0 4-10,0 3-25,2-1-10,1 3-1,4 2-5,3 0-1,1 5-1,-1 13 1,0 4 2,-5 3 0,0 2 1,-4 2 0,-6 2 3,0-2-11,-5-1-24,-15-2-24,-8-3 1,0-5 17,-4-6-25,6-5 50,5-2 3,9-4 13,4 0 1,6-1 17,2 0 33,0 0-13,0 0-10,0 2-28,8 5-12,7 1 9,6 6 3,3 1 0,3-2 0,-3 2 0,3 1 0,-2-3 0,0 2 2,1 0-1,-4-1 3,2-1-1,-3-1-3,-6 1 2,0-5-2,-5 2-48,-2-5-55,0-2-51</inkml:trace>
  <inkml:trace contextRef="#ctx0" brushRef="#br0" timeOffset="64901.6093">24627 1950 231,'0'0'106,"0"0"-19,0 0-70,0 0-17,0 0-19,0 0-2,0 61 18,-3-23 3,-6 0 5,3-4 6,0-4-10,2-4 0,-1-5-1,3-4 3,-2-4-2,3-2 0,1-5 1,0-3-2,0-2-27,0-1-20,0 0 16,0 0 26,0-3 5,0-11-13,5-3 5,3-5-3,0-5 9,2-1 2,0-5 0,1-3 2,1 1 6,3-3 4,-2 2 15,2 5-11,-3 3-7,0 7 8,-2 6 4,-3 6-5,-4 3 10,0 6-14,0 0-12,2 0-8,4 12-8,3 8 15,0 6-2,-1 4 3,-5-2 0,0-3 2,-2-6-2,-1-4 1,-2-6 0,-1-3 0,0-1-1,0-4 1,0-1-2,2 0-2,-2 0-7,3 0 10,3 0 0,3-9 0,6-9 8,3-5-5,0 1-2,-1-1 4,-3 5-2,-2 3 5,-2 3 15,1 0-11,-4 4-6,1 2-5,-4 6-1,1 0 0,-1 0-7,4 11-6,-1 10 7,3 5 6,-2 4-3,-3 1 2,-2-2 1,-3-4 0,0-1 0,0-2 4,0-1-4,-8-2 1,-1 1-1,-1-4-12,2-2-15,4-2-49,4-3-38,0-4-77</inkml:trace>
  <inkml:trace contextRef="#ctx0" brushRef="#br0" timeOffset="65553.615">25279 1888 210,'0'0'72,"0"0"-41,0 0-8,0 0-23,0 0-15,0 0 15,0 83 4,-5-44 26,-6 0-9,-1-3-5,-2-1 6,1-4 11,2-5-6,1-2-16,1-3-9,1-3-1,1-1 0,-2-4 2,3-2 0,0-2 0,3-3-1,2-3 0,1-3 2,0 0-1,0 0 3,0 0 10,0-12-16,4-8 0,8-4-2,4-3-2,3-4 1,1-4 3,0-4-2,-1 0 2,-1-2 0,-4 3 1,-1 5 2,-6 8-2,1 5 5,1 6 3,-3 7 3,-2 3-11,1 2-1,-1 2-2,4 0-4,0 0-4,2 20 2,0 8 2,-1 6 3,-3 3 1,-2 1 2,1-2 0,-4-3 2,1-3-2,-2-3 2,0-5 4,0 0-5,0-5 1,0 0 0,0-2 2,0-2-1,0-3 0,0-2-3,0-2-36,0-4-45,0-2-41,0 0-68</inkml:trace>
  <inkml:trace contextRef="#ctx0" brushRef="#br0" timeOffset="65780.7358">25293 2139 232,'0'0'89,"0"0"-89,0 0 2,0 0 0,0 0-2,0 0-2,64-18 2,-42 18 0,-4 0-37,-5 0-52,1 0-52</inkml:trace>
  <inkml:trace contextRef="#ctx0" brushRef="#br0" timeOffset="66269.5977">25625 1891 160,'0'0'160,"0"0"-56,0 0-37,0 0-26,0 0-24,0 0-17,0 12-17,0 20-1,-3 11 18,-4 4 4,-4 1-4,2-4 4,0-7 1,3-1-1,-1-8 3,4-4-5,3-5 0,0-5-2,0-1 0,0-2 0,0-2 0,6-3 2,6-1 1,3-1 4,9-3-1,7-1 7,5 0-4,2 0-4,-2 0-4,-3-3-1,-2-6-25,-5 2-31,-7-2-63,-2 1-97</inkml:trace>
  <inkml:trace contextRef="#ctx0" brushRef="#br0" timeOffset="69551.0465">26875 1894 153,'0'0'181,"0"0"-123,0 0-2,0 0 1,0 0-21,0 0-35,2 0-1,-2 17-22,0 8 18,-5 9 4,0 0 0,-3-1 0,2 0 4,1-3 3,2-1-7,-1-4-1,0-2 1,-1-2 0,-1-4-1,0-5-42,2-3-48,-1-5-24,1-4-64</inkml:trace>
  <inkml:trace contextRef="#ctx0" brushRef="#br0" timeOffset="70171.6179">26883 1844 274,'0'0'57,"0"0"-25,0 0-3,0 0 26,0 0-7,0 0-8,30-77-27,-17 74-13,3 2 0,1 1-2,2 0 1,2 0-2,-4 12-1,-1 6 1,-4 4-1,-3 1 4,-3 3-4,-6 0-12,0 1-21,-6-4-11,-12 2 6,-6-7-10,-4-3 1,1-4 25,6-6 10,8-2 14,5-3 2,8 0 33,0 0-3,0 0 13,0 0-21,6 0-21,12 0-1,0 0-3,3 0 3,-3 0-6,-5 10-1,1 4 3,-3 4 4,0 4-4,1 2 4,-3 0-3,-3 0 3,-2-2-1,-2-2 3,-2-2-4,0-2 2,-2 1 0,-11-3 1,-9-1 20,-8 1 4,-5-5-15,2-2-7,4-1-1,3-4-2,9-2-6,3 0-19,5 0-27,4 0 14,5-9-54</inkml:trace>
  <inkml:trace contextRef="#ctx0" brushRef="#br0" timeOffset="70655.6167">27518 1882 332,'0'0'96,"0"0"-96,0 0-24,0 0 7,0 0 15,-28 96 2,13-57 3,3-4 5,-4-2 15,4-1-9,-3-3-4,3-3-1,0-3-7,0-3-2,3-4 5,2-2-4,0-4-2,3-2-5,3-5-34,-1-2-21,2-1 3,0 0 5,0 0 30,0-10-82</inkml:trace>
  <inkml:trace contextRef="#ctx0" brushRef="#br0" timeOffset="70997.6209">27488 1922 67,'0'0'80,"0"0"-9,30-84-13,-24 65 13,0 4-17,-1 4 1,-1 3-30,-1 6-14,-1 2-8,0 0-3,2 0-9,0 13-17,2 14 8,0 12 11,-1 5 7,-4 3 2,-1-2 0,0-3 5,2-3-4,-1-3 4,1-3 3,-1-6-7,3-1 1,-2-5-3,1-3 1,-2-1 1,1-4-1,-2-2 0,2-5-2,-2 0-40,0-3-16,0-3-35,0 0-88</inkml:trace>
  <inkml:trace contextRef="#ctx0" brushRef="#br0" timeOffset="71225.6192">27417 2123 212,'0'0'5,"0"0"-5,0 0 0,0 0 0,0 0 1,94-18-2,-70 18 0,0 0 1,-2 0-84</inkml:trace>
  <inkml:trace contextRef="#ctx0" brushRef="#br0" timeOffset="71757.2423">27981 1961 87,'0'0'131,"0"0"-73,0 0-19,0 0 10,0 0 1,-7-85-9,-5 74-21,-3 2-7,-2 5-10,-2-1-3,-1 5-5,1 0 1,4 0-11,2 2 7,4 8-4,0 7-13,0 3 10,4 1 3,5 2 2,0 3-6,0 3 4,5 0 8,8-2 3,1 1-1,3-2 2,2-4 0,-2-1 1,-3-3 0,1-2 2,-6-3 1,-3-2-3,0-2-1,-2-3 3,-3-2-1,-1-2-2,0 0 0,0 0 6,0 3-2,-7-1 6,-9-1 2,-10 2-12,0-3-20,-1-2-38,3 0-49,3 0-86</inkml:trace>
  <inkml:trace contextRef="#ctx0" brushRef="#br0" timeOffset="72413.1953">28167 1846 131,'0'0'158,"0"0"-129,0 0-29,0 0 20,0 0 8,0 0-28,17-6-2,5 6 2,2 0 1,3 1 2,-5 2-1,-1 0-2,-2-1 1,-2-2-1,-2 3-31,-6-3-114</inkml:trace>
  <inkml:trace contextRef="#ctx0" brushRef="#br0" timeOffset="72661.1809">28263 1867 130,'0'0'4,"0"0"-4,0 0 21,-24 90 23,16-59-12,4 1 10,-2-1-26,3-1-7,-3-2-3,2-1-5,-1-4 5,1 0-5,-3-4 5,0-2-6,1-3-50,-1-3-58,1-5-22</inkml:trace>
  <inkml:trace contextRef="#ctx0" brushRef="#br0" timeOffset="72890.6905">28088 2248 98,'0'0'15,"0"0"1,0 0 23,0 0 32,0 0-23,0 0-14,81 0-12,-51 0-16,1 0-4,0 0 2,2 0-4,-3 0-3,-3 0-38,-5 0-57,-1-2-78</inkml:trace>
  <inkml:trace contextRef="#ctx0" brushRef="#br0" timeOffset="73490.6529">28806 1856 324,'0'0'52,"0"0"-32,0 0-16,0 0 3,0 0 3,0 0 3,-46-58-1,37 58-12,-5 0-8,-1 0-4,-2 0 10,1 13-8,0 5 1,1 7 4,3 1-4,3 2-1,5 0-3,2-3 1,2 2 11,0-5-1,0-1 2,5 3-3,4-3 6,2 2-6,2-2 6,-1 0-2,-1-3 4,0 0-4,-2-5 8,-4 0-9,-1-1 6,-3-2-5,-1-1 1,0 2 3,-3 1 1,-11-3 5,-9 0-7,-3-3 12,-6 0-9,-4 0-7,-1-1-22,4-1-24,3-3-35,6-1-76</inkml:trace>
  <inkml:trace contextRef="#ctx0" brushRef="#br0" timeOffset="83147.4976">29312 1670 17,'0'0'26,"0"0"12,0 0 15,0 0-8,0 0-7,0 0-8,0 0-13,0-2-5,0 2-6,0 0-6,-2 0-8,-8 15 8,-5 8 5,-4 9-5,-3 8 6,-1 10-6,-3 7 1,3 3 24,3-1-16,4-5 8,7-4-14,6-5 4,3-5-7,3-1 0,18-4 2,6-3 0,4-4-1,6-3-1,-3-6 4,4-7-4,-1-4-62,-4-8-103</inkml:trace>
  <inkml:trace contextRef="#ctx0" brushRef="#br0" timeOffset="84465.2287">29627 2099 42,'0'0'171,"0"0"-130,0 0-14,0 0 16,0 0-7,0 0-19,0 0-13,0 1-4,0-1-4,0 2 3,7 0 1,5-2 9,1 0 0,5 0 0,-1 0-5,0 0-3,2-9-1,-2 1-2,0-5-9,-1-2 0,-2 1-4,-4-4 2,-4 0 10,-3-2 3,-1 1 0,-2-1 0,0 3 9,0 2-5,1 1 14,-1 10-11,2 0-6,-1 4 9,-1 0-4,0 0-6,3 0-6,3 0-7,0 12 2,1 7 10,-1 4 1,1 1-1,0 1 1,-1 0 0,1-1 0,-1-3 1,0-2-1,0-2 0,-5-2 0,-1-3 0,0-1 0,0-3 1,-11 0-1,-9-1-1,-5-1 0,-3-1-10,-1 0-5,7-2-32,4-2-49,5-1-107</inkml:trace>
  <inkml:trace contextRef="#ctx0" brushRef="#br0" timeOffset="85785.1436">30318 2037 37,'0'0'119,"0"0"-83,0 0-18,0 0 17,0 0 2,0 0-27,-47-30-4,35 30 2,-1 0-7,-2 0-1,-2 2-1,1 11-1,-2 3-2,3 2 3,2-1-6,4 0 2,3-2-5,0 0 8,5-2 2,1-2 0,0-1 0,0 0 2,0-5-2,7 0 3,5-2-1,4-1-2,2-2 0,0 0-3,-3 0-3,-2 0-3,-2-8 8,-2-1 1,-2-3 0,0 0 0,-2-3 3,0 1 1,-1 2 3,-2 0-3,1 3 13,0 3-4,-2 3 9,-1 3 10,0 0-28,0 0-4,0 0-3,0 0-7,0 6-6,0 6 14,2 2 2,2-1 0,-1 0-2,0-3 2,1-2 0,1-1 0,3-3 0,0 1 4,1-3-2,3 1-1,5-3 2,-1 0 0,2 0-3,0 0-3,-2-3-4,0-8 2,-3 2 5,-3-2 0,-1 2 2,-6 0 0,0 3 0,-2 4 7,-1 0 14,0 2 1,0 0-19,0 0-5,0 0-7,0 0-3,0 0-5,2 6 11,-1 6 4,2 0 0,2 2-2,0-1 2,2 2 0,2-3-1,-2-1 1,2-4 1,1-3-1,-3-1 0,-3-1 0,1 0 2,-1-2-1,2 0 2,1 0 5,1 0-1,1 0-3,3-7-2,-2 0 0,2-2 0,0 0-4,-4 3 1,-5 3 1,-2 1 3,-1 2-3,0 0-5,2 0-13,-2 10 9,0 6 7,0 4 1,0 4-3,-3 3 4,-10 0 16,0 1-3,3 0 9,-4-1-9,1-3-8,-1-2 7,1-2-5,1-5-7,1-1 7,0-4-4,5-4-2,3-3 7,0-3-3,3 0 8,0 0 2,0 0-2,0 0-7,0-11-6,3 1-3,10-2 1,7 0-12,6-1-22,4-3-4,6 4-19,3-3 7,4-1-62</inkml:trace>
  <inkml:trace contextRef="#ctx0" brushRef="#br0" timeOffset="90059.4951">31509 1823 105,'0'0'46,"0"0"-27,0 0 4,0 0-3,0 0-20,0 0 3,-25 39 3,15-10 5,-1 4 6,-1 3 8,2 0-5,2 0 3,3-1-16,3-2-5,2-1-1,0-7-1,4-2-1,7-3 1,1-5 0,3-3-1,0-3 1,4-3 2,3-5-2,-4-1 15,3 0-3,0 0-5,-3-11 12,0 0 10,-2-4 7,-3-1 4,-2 1-8,-2-3-5,1-1-17,-4-4 2,0-2-3,-1-2 7,0-1-7,-1 2-9,2 0 0,0 4 0,-2 5 7,-2 5 0,-1 4-7,-1 5 0,0 3-1,0 0-2,0 0-1,0 0-6,0 9-4,0 15-31,0 11 39,-4 4 6,1 3 3,1-4 2,2-3-5,0-6-2,0-4-2,2-3 4,4-2-5,0-4-15,4-4-47,-1-2-29,0-9-65</inkml:trace>
  <inkml:trace contextRef="#ctx0" brushRef="#br0" timeOffset="91171.4261">31924 2337 3,'0'0'47,"0"0"-46,0 0-1,0 0 0,0 0 16,0 0 6,0 1 36,0-1-8,0 0-8,3 0-1,5 0-27,2-1-10,0-6 2,-1 1-3,-1-1-3,0-2-2,0-1-3,-2-1 3,0 2-14,-1 1 4,-4 4-3,1-1 12,-2 5 2,0 0 1,0 0-6,0 0-11,0 12-6,0 8 23,-3 1 7,-2 0-3,4 0-3,1 0 4,0-3-3,0 1-1,3-6 0,6-1 3,4-1-4,-1-4-12,3-4-94</inkml:trace>
  <inkml:trace contextRef="#ctx0" brushRef="#br0" timeOffset="116842.5092">31201 1565 56,'0'0'76,"0"0"-29,0 0 18,0 0-4,0 0-9,0 0-13,0 0-12,0 0-13,0 0-5,0 0-2,0 0 1,0 0-2,0 0-3,-3 0-1,-7 0-4,-4 0-6,-1 0-6,-5 0 0,1 0-20,-2 0-8,-3 0 3,1 0 13,0 0 2,1 0 2,4 0 6,4 4 15,3-1-12,3 0 6,3-2 4,2 2 3,2 2-10,1-1-6,0 4 7,0 1 4,0 1 4,0 0 1,0 0 1,0 1 6,1 1-2,5-2 0,2 1 8,1-1-4,-3 1-5,1 1-1,1 0 0,0 3-1,2 0 10,-1 1-1,-2-1-2,2 1-3,-3 0-5,-3-2 0,-2 1 3,-1 0 0,0-1 9,0-1-5,-10 0-2,-8-2 10,0-1 5,0-2-5,5-3-11,2-4 13,7-1-17,2 0 6,2 0-3,0 3 0,0-3 6,0 0 19,0 0 2,5-1-18,1-5-13,1 4-1,-2 2-1,-2 0-2,-2 0 1,2 5-6,-1 11-4,-2 4 9,0 5-1,0 4 4,-8 4 1,-8 6 1,-2-3-1,-3 3 0,-1 0 6,5-1 0,2-3 9,6-2-1,3-6-13,3 0 6,2-4-7,1-5 3,0-2-3,0-4 1,10-2-1,6-4 5,7-4 2,4 0 3,6-2-10,0 0-26,0 0-52,-2 0-54,-4 0 0</inkml:trace>
  <inkml:trace contextRef="#ctx0" brushRef="#br0" timeOffset="117729.5894">31356 1646 74,'0'0'52,"0"0"-35,0 0 13,0 0 0,0 0-30,0 0 2,0 24-2,-9-2 37,-3 4-5,0 5 9,-2 4-4,0 7-2,3 8-7,1 6-7,4 0 18,4 1-23,2-8-4,0-4-3,0-7-8,0-7 6,0 0-6,0-4 2,-3-2-2,0-2 5,-3-3-6,2-7 3,-1-4-3,1-3-21,3-5-37,1 1-34,0-2-46,0 0-50</inkml:trace>
  <inkml:trace contextRef="#ctx0" brushRef="#br0" timeOffset="118782.2317">31969 1808 66,'0'0'53,"0"0"-19,0 0 13,0 0-15,0 0-23,0 0-9,11 5-2,5 4 2,3 3 10,1 0 10,2 1-10,0 4-4,-2 0 10,4 1-9,-1 0 2,1 0-7,-3 0 0,-1-2-2,-4-2 0,2-2 2,-4 3-1,-1-3-1,-4 0 0,-3-2 0,-1 0-1,0-3 1,0 1 0,-2 1 0,1-2 0,-1 2 2,-1-3-2,-1-1 0,-1-2-6,0 2 6,0 0-5,-3 3 5,-9 0 10,-6-1 6,-1 1 10,-4 0-22,1 2 8,-2-2-11,3 3-1,-1-1 0,3 1-1,4-2-18,3 0-13,6-1-29,4-1-11,2 0-14,0-5-26</inkml:trace>
  <inkml:trace contextRef="#ctx0" brushRef="#br0" timeOffset="120664.2454">32409 1623 114,'0'0'64,"0"0"-17,0 0-1,0 0-2,0 0-10,0 0-11,0 0-11,0-3-9,0 2-3,7-1 0,4 0 0,1 2 2,3 0-2,1 0 0,4 0 0,-1 0 0,-4 0-1,0 0 2,-5 5-1,1 1 0,-4-2-2,-1 3 0,-3-3-1,-1 2 0,-1 2 1,-1 1 0,0 3-2,-5 1 2,-11 2 2,-2 2 1,-3-2 6,-1 0-6,-2 1 3,5 2-3,-4-1 3,4 0-4,3 1 1,2-1-1,4-3 0,1 3 1,3-2 2,3 0-3,-1 2 0,4-2-8,0 1 7,0-1-1,0-1 2,11-2 0,6 0 1,4-3 9,4-2-4,2-1 4,-1-1-8,-4-2 3,-6-3 1,-6 2-6,-2-2 2,-6 0 8,-1 0-6,-1 0 11,0 0 19,0 0-2,0 0-16,0 0 2,0 0-18,0 0-4,-4 3 2,-4 1 1,-1 5 1,-3 4-6,3 3-1,-1 5-3,1 3 7,1 3-5,2 3 5,3 3 2,0 3 2,2-1 4,-1 0-5,2-3 8,-1 0-1,-1-5-4,-1-1 0,-4-5-2,-1-3 4,-1-3-1,-4-4 4,0-2-8,-4-2 6,-1-4 9,1-1-9,1-2-6,3 0-2,1 0-23,3-3-22,-1-10-56,7-8-169</inkml:trace>
  <inkml:trace contextRef="#ctx0" brushRef="#br0" timeOffset="121209.6566">32032 2059 157,'0'0'180,"0"0"-149,0 0-27,0 0-4,0 0 0,0 0-30,0-3-83</inkml:trace>
  <inkml:trace contextRef="#ctx0" brushRef="#br0" timeOffset="122165.2999">32571 2609 170,'0'0'222,"0"0"-149,0 0-10,0 0-5,0 0-26,0 0-11,0 0-17,0 0-2,0 0-1,3 0-1,4-1-2,0-4-12,1 0 2,-1-1 3,0 2-1,-1-2-3,-1 0 0,-2 1-2,-1 1 5,-1 3-6,-1-1-5,0 2 9,0 0 2,0 0 6,0 0-18,0 0-32,0 5 7,-9 9 45,0 3 1,1 1 1,3 1-2,2-1 0,3 0 0,0-1-2,0-2 4,0-1 1,7-2 0,3-1-2,4-7 1,2-3-39,2-1-66</inkml:trace>
  <inkml:trace contextRef="#ctx0" brushRef="#br0" timeOffset="122377.2874">32739 2471 208,'0'0'90,"0"0"-83,0 0-7,0 0 0,0 0-29,0 0-81</inkml:trace>
  <inkml:trace contextRef="#ctx0" brushRef="#br0" timeOffset="122665.3098">32895 2613 82,'0'0'154,"0"0"-143,0 0-6,0 0 14,0 0-2,0 0-10,35 5 0,-25-2-7,-1 0-3,0 2 0,0 0-36,-2 2-50,-1-1-79</inkml:trace>
  <inkml:trace contextRef="#ctx0" brushRef="#br0" timeOffset="122911.6572">32852 2737 49,'0'0'33,"0"0"-21,0 0 72,0 0-12,0 0-30,0 0-15,66 2-14,-50-2-8,-2 0-5,-2 0 0,-1 0-3,-2 0-31,2 0-41,1 0-65</inkml:trace>
  <inkml:trace contextRef="#ctx0" brushRef="#br0" timeOffset="123440.6909">33134 2570 104,'0'0'145,"0"0"-136,0 0-9,0 0 0,0 0-10,0 0-6,-3 18 16,-2-5 6,0 2 10,0 0-2,1 2 11,-1 3-10,2-1-3,2 4-6,-1 1-5,2 2 0,0-4 2,-1-1-1,-1-1 2,-1-4-2,2-1-2,-1-3-45,2-2-62,0-6-80</inkml:trace>
  <inkml:trace contextRef="#ctx0" brushRef="#br0" timeOffset="124007.6627">33273 2678 84,'0'0'230,"0"0"-192,0 0-19,0 0 4,0 0-16,0 0-7,-1-7-7,1 7-25,0 0-61,0 0-53,0 0 39</inkml:trace>
  <inkml:trace contextRef="#ctx0" brushRef="#br0" timeOffset="124239.6508">33303 2820 137,'0'0'138,"0"0"-82,0 0 40,0 0 19,0 0-40,0 0-34,5 0-34,-5 0-5,0 0-2,0 0-1,0 0-38,3 0-43,1 0-74,2 0-210</inkml:trace>
  <inkml:trace contextRef="#ctx0" brushRef="#br0" timeOffset="124811.6154">33474 2660 91,'0'0'177,"0"0"-166,0 0-5,0 0 54,0 0 9,0 0-44,0-12-12,0 12-13,0 0-13,0 0-4,0 12 4,0 5 13,2 0 0,-2 3 0,0-3 0,0-1 0,0-2 0,0-4 0,-2 1 1,1-7-1,1 1-1,0-2 1,0-3 0,0 0 0,0 0-1,0 0 1,0 0 2,0-5-2,10-6-2,7-3 1,1-1 1,2-2 1,-2 2 4,-3 2-2,-3 2-2,0 5-1,-3 2 6,-1 4-6,-3 0-4,3 0-5,-4 6 5,-1 6 4,2 0 0,-2 1-2,2 1 2,3-2 0,0-1-23,1-3-43,4 2-31,2-5-27</inkml:trace>
  <inkml:trace contextRef="#ctx0" brushRef="#br0" timeOffset="125653.5992">33653 1638 64,'0'0'74,"0"0"-40,0 0 11,0 0 18,0 0-25,0 0-10,3-3-5,-3 3 4,0 0-3,0 0-24,5 0-1,1 9-10,5 11 11,2 5 9,2 6-2,2 3-1,1 5 5,3 9-3,-1 7-2,-7 2-3,-1 3 2,-9-1-3,-3-5-1,0 0 2,0-3-3,-6-1 5,-6 1-5,-4-3-2,-4-1 2,-6-5 3,-3-6-3,-2-3 1,-5-2-1,-1-5-29,-4 0-22,-2-5-25,1-6-162</inkml:trace>
  <inkml:trace contextRef="#ctx0" brushRef="#br0" timeOffset="138155.5324">2721 3982 42,'0'0'61,"0"0"-36,0 0 3,0 0-5,0 0-2,0 0-4,0 0-5,-12 18 8,9-9-2,-2 3-3,2 0-14,-1 0 11,1 3-8,2 0-4,-1 2 0,2-2 1,0-1-1,0 0-13,0-2 11,0-3 0,3 0-2,4-1-1,1-2 5,-2-2-5,3 0 3,0-4 2,1 0 2,1 0 3,7-4 0,-5-7 3,5-2 3,-6 0-11,1-1 1,-2 1 0,-5 1 1,-3 1 0,-3 0-2,0 0 0,0-2 3,0 1-4,-3 0 3,-6 0-2,-5 2 3,1-2-2,2 1 2,0 2 1,2 3 30,1 2-32,-1-1-1,2 3-2,4 2 1,1 0-6,-2 0 6,1 0-2,0 0-1,0 0-1,3 0 1,0 3-10,0 4-18,0-3-17,0 1 32,4-4 1,5-1 11,3 0-2,5 0 6,0 0 0,0-3 2,2-6 2,-2-1-3,1-1 2,-2 1-1,-1-1 6,-6 1 0,1-3 7,-2 2-11,-4-3 7,-1 2-10,-3-3 24,0-1-18,0 0-6,0 0 3,0-1 0,-3 3 17,-4 1-7,1 1 3,-3 2 5,3-1 3,3 5 48,0 0-70,0 2-3,3 3 3,0 1-3,0-1-1,0 1-2,-2 0-1,1 0-9,1 9-5,0 15 11,0 7 6,0 7 2,0 4 3,0 3 10,0 2 8,0 3 3,6-1 9,6 1-8,0-2-7,3-3 1,-2-1-5,1-5-3,-1-1-3,-3-4-4,1 1-2,0-2 6,0-1-7,-2-5-2,-1-1 1,-5-10 0,1-6 0,-4-3 1,0-4-3,0-3 2,0 0 1,0 0 1,0 0 4,0 0 1,0-3 5,0-12-13,-7-6-26,-1-5 21,1-1 0,-2-3-9,0 1 13,3 4-5,0-1 2,6 3 1,0 2 6,0 2-6,0 1 3,0-1-1,9 1-4,6 3 5,1 1-5,2 1-4,2 4-19,-1 0-19,0 4-34,-2 0-7,-1 2-32,-1-2-66</inkml:trace>
  <inkml:trace contextRef="#ctx0" brushRef="#br0" timeOffset="141575.6152">4340 3869 37,'0'0'66,"0"0"9,0 0-9,0 0 2,0 0-14,0 0-3,0-11-29,0 11-19,0 0 7,0 0 4,-2 0-6,-4 0-7,-1 0-1,1 0-3,-5 2-6,2 8 9,-7 4-2,5 3-6,-3 2-2,3 2 8,5-3-7,-1 3 7,4-3-1,0-2-2,3-2 4,0 0 0,0-3 1,0-1-6,3-2 5,10-2-3,2-4 2,3 0 2,9-2 6,1 0 18,2-3-7,-2-8-3,-5 1 3,-1-1-11,-4 0 3,-6 0-4,0 2-1,-3 0 0,-5 0 7,-2-2-8,-2 2 4,0-3-7,0 2 0,-2-1-8,-9 2-11,-3 0-9,2 0 2,-3 1-10,3 1 13,-3 1 10,8 0 6,-1 3 2,2 0 5,4 0 3,-1 2-3,1-1-3,2 2 3,0-2-1,0-1-3,0-1 0,5-1 1,6-2 2,3-1-4,4 2 5,-3 0-1,4 1 3,2 1-3,-3 3 1,4 1-1,-4 0-4,-3 0 5,0 7 0,-2 8 0,-2 3 0,-1 5 20,-1-2 3,-3 0-13,-3 0-2,0-1-4,-1-4 8,-1-2-10,-1-3 0,0-4 1,0-1-3,0-3 3,2-3-3,-2 0 2,2 0-2,-2 0 6,0 0 4,3 0 5,5-6 3,1-11-3,7-4-15,1-1 0,1 1-2,-2 2 2,2 1-4,1 2 3,-4 2-1,0 4 1,-3 2 1,-1 4 0,2-1-2,-4 4-3,3 1 0,-2 0-3,-1 1-7,-1 12 11,2 0 1,-1 2-1,-1-2 4,-1 3 3,0-1-3,1-2 0,-2 1 3,2-2-1,-1-3 3,0-2-2,-1 0-1,0-3 3,-1-1-5,2 0 5,-1-2-5,3-1 6,2 0 4,2 0-4,-1 0 1,6-3-4,-5-4 6,2-3-9,-3 2 0,-1-3 3,-1-1 4,2-1-6,-3-4 5,0 0-5,-5-1 1,1 2 1,-5 1-1,0 0-2,0 1 2,0 2-1,-6 3 2,-3 3-3,0 3 4,3 3-1,0 0 8,3 0-11,0 0-4,-3 9-4,3 12 6,-1 5 2,2-1-8,2-1 5,0-1-4,0-4 7,2-1-3,8-4 3,-1 0 0,5-4 2,-1-2-2,0-3 2,2-3-2,2-2-22,0 0-51,-3 0-55,1-10-142</inkml:trace>
  <inkml:trace contextRef="#ctx0" brushRef="#br0" timeOffset="143853.6652">5893 3899 99,'0'0'125,"0"0"-125,0 0-8,0 0 5,0 0 6,0 0-3,38 15 8,-24-13 4,4-2 0,-3 0-6,1 0 4,-2 0 2,2-5-2,-4-3 8,0-1-13,1-4 1,-4-1-2,-1-2 0,-1-4 0,-4-2-1,3-4 4,-3-1-5,-1 0 1,1 3 4,-3 0-5,0 2 15,0 4-6,0 2 23,0 5-19,0 4 24,0 2-15,0 2-2,0 3-6,0 0 10,0-1-25,0 1-1,0 0-4,0 3-12,0 16-2,0 12 15,0 5 3,0 4 0,0 5 0,0 2 7,7 1 10,2 1 7,0-1-6,0-5-5,1-1-7,-2-4 8,1-2-12,0 0 11,-2-3-7,1-1-5,-4-5 2,-1-6 0,-1-4-2,-2-7-1,0-2 2,0-2-2,0-3 1,0 0-1,0-2 3,0-1 1,0 0 3,0 0 10,0 0-4,0-6-3,0-10-10,0-2 0,0-2-6,0-1-2,0 0 2,1-3 0,9-1 2,4-3 0,0-2-3,3 0-4,1 0 4,0 1-2,-2 7 6,1 1-1,-1 6 3,-1 3 0,0 1-2,-1 4-3,0-1-2,-3 4 2,3-2 0,-1 1-2,2-1 4,-2 0 2,1 1 2,-3-1 0,-3 0 1,-2 2-1,3-2 0,0 0 1,-2 0-1,-1 0-1,2 1 1,-5 4 0,1-2 0,-1 3 0,-3 0 1,0 0 3,0 0-3,0 0 4,0 0 0,0 0 0,0 0-5,0 0-5,-3 0-5,-7 6 0,-2 7 9,-1 4-7,2 3 3,5 2 0,0 0 3,-1 1-2,5-4-1,2 1-1,0-5 3,0-2 3,0-3-2,0-2 0,7-3 2,1-2 0,-2-1 0,2-2 1,3 0 2,0 0-3,-2-9 3,4-5-3,-4-1 0,-3 0 0,-1 1 0,-1-5 0,-4 1 0,0-1 1,0 1-1,0 1-6,-4 2-5,1 5 10,-3 2-1,3 3 2,1 4 0,-1-1 0,3 2 0,0 0-3,0 0-8,0 0-5,0 0 6,2 5 9,5-1 1,1 1-2,0-3 1,0-1 2,4-1-1,3 0 2,-2 0 0,4-1 2,-2-7-3,4-2 3,-4-3-1,0 3 0,-3-1 0,-6 2-2,4 0 2,-4-1-2,-4-2 5,-2-1-2,0 2 9,0-2 4,0 1-4,-5 2-5,-1 1-5,3 3 1,-1 3 1,1 1 2,3 2-4,0 0-3,-2 0 0,2 0-3,0 0-3,0 0-6,0 0-9,0 0-4,0 0 14,2 3 8,5 3 2,1 2 1,1-1 0,0 1 0,2-1 0,3 2 0,1 1 0,1 1 0,1 3 0,-7 4 0,1 2 0,-3 2-1,-3 4-2,-2-1 3,0-1 12,-3-1 5,5-4-7,-2-3-8,1-1 1,3-5-3,-1-1 0,0-1 2,2-3-2,2-2 4,4-3-2,6 0 2,6 0-4,5-17-37,2-3-82,-6-2-160</inkml:trace>
  <inkml:trace contextRef="#ctx0" brushRef="#br0" timeOffset="145183.6842">7101 3867 172,'0'0'53,"0"0"-49,0 0 6,0 0 9,0 0-13,0 0-6,42-4 2,-28 21-1,-3 2 17,0 2 1,-2-1-5,-2 1-4,-1-2 1,-1-3-1,-2-2-7,0 0 0,0-3 1,0-6-3,-3 0 2,1-4-2,-1 1-1,2-2 1,0 0 5,1 0 11,0-5-1,2-11-7,4-5-9,0-2 0,3 2 4,0-1 0,-2 4-4,4 2 0,-4 3 0,3 4 0,-5 5-7,0 2 7,-4 2-1,5 0-11,-2 0 6,4 12-2,-1 1 8,-1 0-2,-3 0 2,-1-2 0,-1-3 0,-2 0 2,0-3-2,0 0 1,-2-2 0,0-1 0,0-2 3,1 0-3,2 0 13,2-7-2,6-12-12,0 3-1,0 1 1,-4 4 2,-2 6 4,2 1 11,-4 3-3,2 1-13,2 0-1,2 0-11,3 3 9,0 7-4,0 4 2,-2-2 4,1 0 3,-1 0-3,1-2 2,-1 0-1,0-3 2,1-1-3,1-1-38,-2-3-85,-2-2-136</inkml:trace>
  <inkml:trace contextRef="#ctx0" brushRef="#br0" timeOffset="146405.7203">6210 4176 114,'0'0'62,"0"0"-38,0 0 15,0 0 8,0 0-10,0 0-16,0 0-16,0 0-4,0 0-1,0 0-8,0 4 3,0 13 5,0 2 1,0 2 0,0 4 2,0-1-3,0 3 3,0 2 7,2-3-6,1 2-3,0-1 4,3 0-1,-3 0-2,2-4-1,0-1-2,-2-4 1,2-3 0,-1-1 1,1-5-1,-1-3 2,-2 0-2,1-3 0,0-1 0,1-2 2,2 0 0,0 0 3,2-2 12,-1-10 17,2-5 0,-3-1-19,0-3 4,-1-2-9,-4 0 0,-1-3 0,0-1-7,0-2 0,0-1-3,-3 1 2,-6 1 3,-2 1-4,-2 1-1,-2 2 0,2 3-2,-1 3 2,0 3 0,0 6-13,3 3-19,0 3-32,5 1-7,3 2 0,3 0-24</inkml:trace>
  <inkml:trace contextRef="#ctx0" brushRef="#br0" timeOffset="149149.826">8702 3916 66,'0'0'33,"0"0"-33,0 0-2,0 0 2,0 0 1,0 0 2,18 19 18,-10-16-8,0-3 8,1 0 1,-1 0 0,-2 0-8,7 0 0,-4-1 1,4-7 0,-2-2-6,3-3-2,-3-2-4,-2-1 1,-1-4-3,2-1 0,-2-3 2,-2-4 3,-2-1-3,-1-3 8,-3 1 1,0 0-4,0 0 5,0 4-2,0 3-6,-4 1 14,-2 5 10,1 3-11,2 5 37,0 5-15,-1 2-31,4 3 14,0 0-19,0 0-4,0 0-3,0 0 1,0 0-5,0 0-4,0 12-11,0 9 18,0 6 3,0 5 1,9 1 0,-2 2 1,1-2-1,2-2 0,-3 1 0,-2-3 0,3-3 3,-2-1-3,1-2 1,0-3-1,1-1 1,-2-3-1,6-4 0,-2-1 0,-1-4 0,4-2 1,0-2 4,1-3-4,1 0 4,3 0 1,0-8-4,3-9 1,4-1 0,-5-1-2,2-1-1,-4 1 4,-4-1-2,-5 2 1,-1-2-1,-2 4-2,-1 5 0,-5 4 2,0 2 6,0 5 6,0 0 15,0 0-29,0 0 0,0 8-25,-5 13 14,1 2 11,1 0 0,3 0 0,0-5-5,0 0 3,0-4 1,4-2 1,4-3 0,1-3 0,1-3-1,1-3 2,1 0 0,4 0 2,2-1-2,-2-11-1,2-5-8,-3 0-3,-3 1-3,-6-2-7,-5 0 2,-1 1 8,0-1-13,-13 3 5,-2 1 19,-1 4 3,2-1 20,4 4-2,0 1-10,7 1-7,1 2 1,2 2 4,0 1-9,0 0-1,0 0-1,3-2-23,16 1 16,5-2 9,9 0-5,-2-5-22,1 1-18,-1-2-38,-4-2-38,-5-1-65</inkml:trace>
  <inkml:trace contextRef="#ctx0" brushRef="#br0" timeOffset="149635.6812">8620 3714 150,'0'0'91,"0"0"-72,0 0-5,0 0 35,112-11-13,-63 4-11,9-4-1,2 1-12,-3 1-4,-8-1-4,-7 6-2,-10 0-2,-6 2-15,-7 2-74,-7 0-78</inkml:trace>
  <inkml:trace contextRef="#ctx0" brushRef="#br0" timeOffset="154487.7503">10980 3651 118,'0'0'50,"0"0"6,0 0-13,0 0 11,0 0-19,0 0 3,0 0-16,-24-6-11,23 6-11,-2 0-5,0 0 4,-4 1-1,2 5 4,2-2-2,0 1 0,3-2-4,-3 0 4,3-3 0,0 0 0,0 0 2,0 2-2,0-2 2,0 0 3,0 0 1,0 0 10,0 0 21,0 0-11,0 0-5,0 0-5,0 0-4,0 0 0,0 0-7,0 0 0,0 0 0,0 0-4,0 0-1,0 0-5,0 0 3,0 0-3,0 0 1,0 0-2,0 0 6,0 0-8,0 0-2,0 0 0,0 0-22,0 0-22,6-5-51,-1 2 0,-1 1-70</inkml:trace>
  <inkml:trace contextRef="#ctx0" brushRef="#br0" timeOffset="155898.6289">10931 3406 143,'0'0'70,"0"0"-15,0 0-9,0 0 9,0 0 18,0 0-28,0-25-32,0 25-13,0 0-2,-3 0-10,1 3-6,-2 17 4,-3 7 14,-1 9 2,2 4 3,2 3-4,2 0 0,2-1-1,0-4-3,0-2-3,6-6 6,8-2-1,-1-5 1,4-3 2,-3-5-2,0-3 0,4-3 0,-2-3 1,-1-3 2,3-3-2,3 0 5,0 0 2,2-9-7,2-6 3,-2-3 0,1-3-4,-2-2-4,-5-2-5,1-1 8,-6 1-6,-3-4-3,0-1-5,-5 0 6,-4 1-2,0 1 8,0 3 3,0 4 0,0 2 0,0 4 3,0 3-1,0 4-2,0 5 11,-1 2 7,1 1-8,0 0-10,-2 0-12,1 4-2,-2 14-9,1 10 23,-2 6 0,4 5 0,-3 2 1,3 0 3,-2-2 1,2-1 0,0-7 3,0-4-7,0-4 1,0-5-1,0-3 2,0-5-3,0-2-2,0-3 2,2-5 0,-2 0 5,3 0-2,3 0 10,3-10 2,3-11-7,4-4-8,2-4-1,0-1-3,3 1-5,-3 5-4,-2 6-9,1 5 12,-7 5 4,-3 7 6,-1 1-6,-1 0-10,5 2 4,-2 15 5,4 4-5,-1 3 6,0 1 6,1-3 1,0-2-1,0-4 0,-3-1 1,6-3 2,-5-3-3,0-3 4,-2-3-2,6-3 0,0 0 2,4 0 4,2-5 1,-4-9-2,2-2 4,-2-3-5,-4-1-2,-1-2 0,-4-1 2,-4-1-1,-1 0-4,-2 4-1,0 4 2,0 4 15,-2 6 12,-5 1-4,2 5-5,1 0-20,-2 7-13,-2 15 11,0 6 2,3 3-4,5-4-2,0 0 3,0-4-6,6-2 6,7-5 3,1-2 1,5-4 2,2-2 0,3-7 1,3-1-4,6 0-33,-2-7-68,-1-10-52</inkml:trace>
  <inkml:trace contextRef="#ctx0" brushRef="#br0" timeOffset="156463.6744">10721 3666 139,'0'0'86,"0"0"-49,0 0-5,0 0 18,0 0-10,0 0 9,-5 0-28,5-2 4,0 2-15,0 0-7,0 0-3,0 0-4,0-1 2,3-1 1,5 2-1,3-2 0,5 2 1,4-1 1,9-2-2,5-1 2,14-2 0,9-4 0,4 2 0,-2 0 1,0-1-1,-9 4-5,-9 1-52,-10 2-21,-12 2-76</inkml:trace>
  <inkml:trace contextRef="#ctx0" brushRef="#br0" timeOffset="159587.5994">13011 3638 12,'0'0'43,"0"0"-24,0 0-5,-21 80 27,19-62-28,2-4-1,0 0-12,0-4-1,0-2 1,5-1 3,5-3-2,2-1 3,2-3 14,3 0-8,3 0 15,2 0-16,1-8-2,-2-6-1,-2-1-6,-3-1-3,-7-1-11,-6 0 0,-3 2 3,0 0 10,0 0 2,0 0-1,-3-1 1,-4 0 1,-2 3 4,0 2 22,1 2-7,2 3 10,-1 3-3,3 0-5,-1 2-7,4 1-3,-1 0-11,2 0-2,0 0 0,0 0-5,0 0-3,0 0-18,0 0 9,0 0-3,2 0 16,7 0 4,2 0 4,3 0 1,2 0 3,1-5-8,2-5 3,-2-5-2,2-1 0,2-2 0,-6-3-1,-2 2 0,-2-4 1,-5-2 9,-2-1-9,-2 2 13,-2 0 18,0 2 3,0 1-8,0 0 0,0 2-1,0 6-4,0 4-11,0 2 20,-2 7-24,1-1 3,-1 1-6,2 0-4,-3 0-13,2 0-11,-2 15 4,-2 10 20,2 7 2,-1 2-1,-2-2 0,6 4-2,0-1 1,0 0-1,0-4-3,0 0-1,6-3 5,4-1 3,1-1-3,2-5 0,-1-2 0,0-3 1,3-4-1,0-2 5,4-5-3,2-2 3,-3-3-4,3 0 0,-2 0-1,-1-7 1,1-6 0,0-3-1,-2-5 4,4-5-4,-3-4 2,1-3-1,-2-1 1,-2 2-2,-5 1 0,-2 5 0,-5 0 3,-3 4-2,0 4 3,0 4-4,0 4 5,0 2 5,0 3-2,0 2 2,-3 1-7,3 2-3,0 0-3,-3 0 1,3 0-3,0 5-25,0 14-11,0 9 41,0 5 1,-2 0 4,2 1 2,0 0-5,0 0 7,0-2-8,0-2 1,0-3-2,2-3 3,7-3 2,-3-3-5,-2-4 5,-1-3-5,0-6 0,-1-2 0,-1-1-3,1-2-9,-1 0 12,1 0 6,5-5 10,2-11-8,3-7-5,6-5-1,-1-4-4,0 0-1,4 7-5,-4 4-5,-3 9 5,-5 6-1,-3 4 6,-1 2-4,2 0-5,2 6-7,2 11 11,2 4 4,1 3 0,0 0 4,0-3-1,2-3 1,1-1 0,0-5 1,2-3 1,0-3-2,2-3 3,-3-3-1,1 0 5,-4 0-5,1 0 2,-4-3-2,0-7 1,-4 0 3,-1-3 0,-2-3-1,-1-2 4,-2 0-8,-2-1 2,0 2 1,0 2 1,0 3-4,0 5-1,0 1 0,0 4 0,0 0 20,0 2-20,0 0-7,-3 0 4,0 0-15,1 14 9,1 4 9,-1 3-2,2-1-4,0-2-5,0-1 6,0-4 3,3-4 2,9-1 3,-3-4-2,5-1 5,2-3 0,-1 0 0,3 0-1,-2-1 3,2-10-7,0-4 7,-2-3-8,1-3 5,-2-2-5,-2 1-9,-6-2 8,-2 3-7,-5 1 3,0 4 3,-3 0 0,-10 3-3,1 3 5,1 0 12,1 3 9,4 3-5,4 2 7,2 2 4,0-2-16,0 2-11,0 0-10,0 0-1,0 0 1,8 0-11,10 0 21,1 4 3,2 4-3,0 5 0,-3 0-2,1 3-4,-3 2 6,-2 2 0,-3 1-4,-1 2 1,-1 0-1,0-2 0,0 0 4,0-5 3,1-1-1,3-4 2,1-5-2,2-3-2,2-3-6,0 0-8,2-3-10,-1-9-42,-1-1-28,-5 0-41</inkml:trace>
  <inkml:trace contextRef="#ctx0" brushRef="#br0" timeOffset="160235.5572">13081 3454 105,'0'0'155,"0"0"-94,0 0-43,0 0-11,0 0 4,0 0 4,106-25 7,-56 19 12,7-1-17,-6 2-10,-2 0-7,-2 3 1,-1-3-1,-1 4 0,-2 1-13,-6 0-53,-7 0-51,-9 0-67</inkml:trace>
  <inkml:trace contextRef="#ctx0" brushRef="#br0" timeOffset="163947.375">15501 3538 184,'0'0'109,"0"0"-97,0 0-11,0 0 6,0 0-1,0 0-6,0 10-2,0-8-2,0 1 4,9 0 0,1-3 4,2 0 3,1 0-1,4 0-3,1 0 6,3-6-4,-3-5-2,2 2-1,0-3-1,-4-2 1,2 0 3,-4-1-3,-2-5-1,-2-1 0,-2-3 1,-4-3 0,1 0 0,-4-5-1,-1-1 0,2-2 2,-2 4-3,0 3 0,0 3 2,0 5 0,0 5-2,0 5 9,0 5 42,0 2-42,0 1 19,0 2-19,0 0-9,0 0-12,-3 2-6,0 18-9,-2 13 25,1 12 2,-1 6 1,-1 6 1,0 1 16,0-1 3,2 2-1,2-4-9,1 3 2,1-3-1,0-1-8,0-3-1,9-2 0,1-4-1,1-2-2,-2-2 4,-2-2-2,2-3-2,-5-3 0,-1-2 2,0-4-2,-1-6 0,-1-2 2,1-6-1,-2-5 0,1-2-1,-1-6 0,2 0 1,-1 0 6,1 0 6,5-4 3,1-13 8,2-4-23,2-3-1,-1 2 3,-4-1-3,-1 0 0,0 1-4,-5-2-5,1 0-12,-2 0 1,0-2 9,0-1-15,-9 1 15,-1 2-20,-4 3 7,1 3 22,2 3-2,4 2 4,1 2 0,3 4 0,3-3-2,0 4 1,0-2-4,0 0 3,9-2 2,6-4-4,4-1 2,4-2 1,2 1 1,-1 2 0,-1 2 0,1 2 0,-1-1 0,2 0 0,1 1 0,-4 1 0,-3 1 0,-4 2 0,-4 4 0,-2-2 0,-2 3 0,-1-1 0,0 0-1,0 1 1,0 1-2,1 0 2,-2-1-1,-4 1 1,1 0-12,-2 0 2,0 0 7,0 0 1,0 0 4,0 0-2,0 0 23,-6 0-23,-4 0-3,-1 12 1,-1 6 0,-1 3-2,2 3-2,4 1 6,0 1-6,3-2 3,4-3 0,0-1 3,0-3 0,5-4 2,4-1-2,-2-6 8,2-1 0,3-2-3,0-3 3,6 0 0,1-3-6,4-11-4,-1-6-1,-5-1-3,-4-1-12,-4-1 10,-5-1 7,-4 1 0,0 0-4,0 0-6,0 4-2,-3 3 4,-4 4 9,1 6 4,0 2 19,3 1-12,2 1 11,-1 2-18,2 0-4,0 0-9,0 0-6,0 0 0,0 0 11,0 4 0,5 0 8,3 0-4,1-3 0,3-1 0,5 0 2,-1 0 3,4 0 1,-4-1-5,-1-5 0,-4-1 1,0-1 0,-2-1 2,2-1 0,-3-1 0,0-1 1,-2 0-3,-3 0-1,0 0 0,-1 0 4,-2 3-1,0-2-2,0 4 6,0 2 12,0 2 4,-2 0-15,1 2-8,-2 1-1,1 0 0,1 0-1,-1 0-11,2 0-3,0 0 6,0 0-3,0 0-11,0 1 9,0 5 2,0 0-2,2 2 8,4-2 6,4-2 1,2 1-1,3-1 0,4 1 2,2-1 2,-3 1-4,1 1 0,-3 2 0,-2 0-3,-2 3 0,-3 1 2,-3 3 0,-1 2 1,-2 2-3,0 1 1,-2-1 2,2-2 0,-1-3 0,5-1 4,-3-2-4,1-2 0,2-2-1,1-1 3,2-3 4,1-1-5,2-2 11,4 0 9,2 0-12,0-11-3,2-4 3,0-3-7,-1-3 7,0-2-5,1 1-1,-3 4-3,0 3 3,-4 6 0,-3 2 0,-2 6 5,-1 1-8,-2 0-7,1 0-4,1 3 3,-2 12 1,-2 3 4,-1 2 0,-1 2 3,-2-1 13,0 0 2,0-3-13,0 0 7,0-2-9,0-2 6,0-5-3,0 0-1,0-5-2,0-3 7,0 1-6,0-2 3,0 0 5,0 0 3,0 0 7,0-11-14,3-7-5,5-1-5,3-2-6,3 1-4,0 4 4,2 1 10,0 1 0,-3 3-3,-1 5 4,-1 3 0,-4 2-1,0 1-6,-1 0-5,2 0 5,1 4 3,-2 6 0,-2 1 4,-1 1-3,1-1 0,-4-1 2,1-2 0,-2-2 1,0-1 0,0-4 0,0-1 1,1 0 0,1 0 5,-1 0 2,2 0 5,4-4-4,6-14 1,6-5-10,4-3-3,2 3-3,-4 5-8,-6 5 10,-4 7 3,-5 4 1,-1 2 0,1 0-13,-1 2-4,3 12 8,0 1 9,-1 3 0,1 0 9,0 0 6,-1 0-8,0-5-5,-1-2 0,1-4-2,-1 0 5,0-3-3,2-1-2,2-1-7,1-2-60,1 0-55,-1 0-117</inkml:trace>
  <inkml:trace contextRef="#ctx0" brushRef="#br0" timeOffset="180077.4693">18213 3128 42,'0'0'87,"0"0"-57,0 0-5,0 0 33,0 0 18,0 0-41,0 0 7,0 0-15,-1-27-14,-1 27-8,-1 0 0,2 0 4,-1 0-9,-2 0-5,-5 11-3,-8 13 7,-3 9 2,-3 10 1,1 7-2,0 4 0,3 4-3,3-3-1,4-2 4,2-2-1,5-3-7,5-1 5,0-5 0,0-5 3,13-6 6,4-4-6,2-2 0,5-4 2,3-2-2,-1-3 1,2-2 8,-1-5-6,-2-2-3,0-2-95,-2-5-103</inkml:trace>
  <inkml:trace contextRef="#ctx0" brushRef="#br0" timeOffset="181173.4018">18664 3553 166,'0'0'146,"0"0"-146,0 0-4,0 0 4,0 0-3,0 0-4,-2 13 7,5-9 2,3-2 3,3 0-2,-1-1 10,2-1 2,3 0-2,5 0-6,0 0-3,2-9-2,-1-1-2,-1-3-6,-3 0-10,-3-3-3,1-2-2,-5 0 20,-1-2 0,-1 0 1,-3 4 2,-2-1-1,1 5 2,-2 3 14,0 2 0,0 5 23,0 1-15,0-1 1,0 2-26,0 0 0,3 0-19,2 8-7,1 8 23,5 4 3,-2 2 0,0-1-2,1 0 0,1-2 2,-3-3 1,1-2-1,-2-2 0,-4 0 0,-1-2-1,-2-1-2,0 0-1,-4 2 4,-13-1 0,-4 2 0,-5 1-13,1-5-27,1 0-13,4-3-49</inkml:trace>
  <inkml:trace contextRef="#ctx0" brushRef="#br0" timeOffset="182609.2675">19326 3468 95,'0'0'77,"0"0"-23,0 0-12,0 0 16,0 0 4,0 0-34,-16-41-4,10 36 1,-2 2-2,0 3 0,-3 0-18,-1 0-5,-4 0-2,-2 4-4,1 11 5,1 4 1,4-3-7,3 1 3,4-4-7,1-1 2,4 2 1,0-4-12,0 1 9,0-2 10,0-3-7,7-1 7,4-3-5,0 0 4,2-2-10,-3 0 8,1 0-4,1 0 0,0-3 3,-2-5 5,0-1 0,1-2 0,-1 1 1,-1-2 1,2 0 0,-4 3-2,-1 2 0,-1-1 8,-5 5 31,0 0-21,0 0-3,1 2-3,-1-1-6,2 2-4,-2 0-2,0 0 1,0 0-3,0 0 2,0 0-7,0 0-2,1 0 0,2 0-9,2 0 14,-1 3 0,-1 1 3,3 1 1,1 0 1,-1-1-1,2 1 0,1-1 0,-2 0 0,2 0 0,-1-1 0,-1-2 2,1 1-2,-1-1-2,1-1 2,2 2 0,-3-1-2,4 2 1,-2-2 1,-3 3-2,1-4 2,-1 0 2,-1 0-2,-1 0 0,0 0 1,-1 0 6,1 0-6,-1-2 1,3-4 1,-2 0-4,2 0 2,1 0-1,-2 0 0,1 2 1,-5 2 1,1 1-2,-2 1 0,0 0-2,0 0 1,0 0-8,1 0 2,3 0-3,0 0 9,2 6-1,-2 1 0,4 2 2,-1-3 0,3 1 0,0 0 0,0-3 1,2 1 0,-2-3 2,4-2-1,-4 0 0,-2 0-2,-1 0 4,1 0 1,0-5 1,-1-3-2,0-1 3,-2 0 5,-2 1 22,0 1-15,-3 4 12,0 2 17,0 1-22,0 0-24,0 0-2,0 1-15,0 19-11,0 14 12,0 11 14,0 7 3,-6 3-3,-6-2 0,-2-2 5,-1-1-3,2-6 0,-4-5 0,0-7-2,2-5 7,-2-9-6,7-8-1,5-6 0,2-4 0,0 0 18,2-1 14,-1-17-25,2-5-3,0-4-4,14-2-12,7 1-1,1-1-11,7 4-8,3 1-11,7 1-11,1 4-29,2-1-43,-5 1-99</inkml:trace>
  <inkml:trace contextRef="#ctx0" brushRef="#br0" timeOffset="186820.5901">20423 3659 104,'0'0'124,"0"0"-97,0 0 11,0 0 5,0 0-14,0 0-23,0 7-6,0 2-9,0 3-6,0 3 15,0 6 0,0 0 0,-5 3 4,-5 1 1,-3 1-5,-1 0-23,-4-2-77</inkml:trace>
  <inkml:trace contextRef="#ctx0" brushRef="#br0" timeOffset="188826.4386">21303 2926 56,'0'0'55,"0"0"-11,0 0 34,0 0-13,0 0-23,0 0-7,1 0-9,-1 0-6,0 0-6,0 0 6,0 0-5,0 0-3,0 0-3,0 0-1,0 0 0,0 0-6,0 0 7,-4 0-1,-6 0-8,-2 0-5,-3 0-1,1 0-3,-2 0 4,1 0-5,-3 0-8,2 7 0,-1-1 5,2 1-1,2 1-4,2 0 4,5 0-6,0 0 4,3-1 7,2 1-5,-2 1-18,3 0 20,0 3 7,0-1 4,0-1 0,0 2 0,3 0 1,6 0 0,2-1 3,3-1-3,0 2 4,2-1-3,1 1 2,0 1-3,-1-2 0,-2 2 4,-3 0-2,-1 0-4,-3 0 4,-2 0-2,-3-2 0,-2-1-3,0 2-1,0 0 4,0 0 3,-11 1 3,-1-2-1,0-2-2,1-1 4,1-6 0,4 0-3,3-2-2,0 0 3,3 0 4,0 0-8,0 0-1,0-4 0,0-6 5,0 3-4,0 1-1,3 1 0,2 4-2,-1 1 0,3 0-5,-3 0-5,3 15-1,-2 6 10,-2 11 1,-3 4-2,0 3 4,0 3 3,0-1 3,0-2 4,0-3-4,0-4-2,0-5 1,0-4-4,6-3 1,0-5-2,1-1 1,2-5-1,3-5 0,4 0 6,6-4 2,1 0-8,0 0-9,-5 0-40,-5 0-45,-4 0-57</inkml:trace>
  <inkml:trace contextRef="#ctx0" brushRef="#br0" timeOffset="189474.3987">21622 3020 53,'0'0'183,"0"0"-148,0 0-29,0 0-6,0 0-10,0 0 10,-4 61 6,-5-18 34,0 5-23,1 3-1,2-2 22,3 3-18,3-6 3,0-2-13,0-3 6,0-6-10,0-4 0,0-4-4,0-3 0,0-5 1,0-5 3,0-5-6,0-1-4,0-2-49,0-6-74,3 0 15</inkml:trace>
  <inkml:trace contextRef="#ctx0" brushRef="#br0" timeOffset="190306.3469">21849 3122 141,'0'0'52,"0"0"-50,0 0-2,0 0-9,0 0 9,0 0 3,-1 86 8,1-51 6,0 1 3,5 0-5,3-3 6,1-1 5,3-2-17,1-6 0,2-1-5,2-4 5,-4-4-5,2-3 1,-3-4-2,0-4-1,-2-1 4,1-3 2,2 0 4,-1 0-1,3-9-4,-2-4 1,1-5-1,-5-3-3,-2 0-2,-4-5 2,-3-1-4,0-4 0,0-1 0,0-2 6,-4 2-6,-1 9 2,2 2 10,0 8 20,3 5 1,0 3-19,0 5-7,0 0-7,6 0-8,15 0-4,10 0 8,7 2 3,1-1 1,0 3-3,-5-4 3,-3 0-24,-2 0-21,-4 0-32,-6 0-60,-10 0-71</inkml:trace>
  <inkml:trace contextRef="#ctx0" brushRef="#br0" timeOffset="191050.2979">22371 3545 118,'0'0'93,"0"0"-75,0 0 0,0 0 9,0 0-12,0 0 0,-1 5-10,1-5-1,0 0-2,0 0 8,0 0 3,0 0 0,10 0 11,4 0-3,2-5-15,-1-7 1,1 0-3,-2 0-4,-4 0-5,1 3-3,-5 1 0,-5 4 8,-1 1 8,0 3 12,0 0 23,0 0-13,0 0-30,0 2-24,-1 16 10,-5 6 14,-1 4 0,3 2-6,3-3 3,1-1 3,0-3 0,0-4-5,0-4 5,0-2 0,0-3 0,7-4-2,-1-5-65,2-1-74,1 0-52</inkml:trace>
  <inkml:trace contextRef="#ctx0" brushRef="#br0" timeOffset="191258.2867">22504 3381 299,'0'0'71,"0"0"-58,0 0-13,0 0-6,0 0 5,0 0-25,-5-6-100</inkml:trace>
  <inkml:trace contextRef="#ctx0" brushRef="#br0" timeOffset="191906.2428">22717 3183 203,'0'0'78,"0"0"-54,0 0 7,0 0 2,0 0-33,0 0-9,0 19-13,6-7 21,6 5 1,3-2-5,-1 4 3,6 1 0,3-2 2,2 0 6,5-1-4,0-3 4,3-1 5,-3-3-5,-3-4-6,-2 0 5,-6-3-4,-7-1 0,-3 1 3,-2-3-3,-5 1 3,-2 1 2,0-2 2,0 0 6,0 1-10,0 4-4,0 2-4,-6 8 4,-6 2 21,-3 4 2,-4 3-2,-3 2-9,0 2-4,-3 0-7,-3-3 10,-1 2-11,0-1-7,-1-4-51,6-1-47,7-7-61</inkml:trace>
  <inkml:trace contextRef="#ctx0" brushRef="#br0" timeOffset="194500.0633">23292 2964 55,'0'0'98,"0"0"-70,0 0 38,0 0-7,0 0-21,0 0 6,-2-25-12,2 20-9,0 1-13,0-1 3,0-1-13,10 2 0,3-4-1,0 2-1,3 2-1,-3-1 2,0 0-2,-4 4 5,0 1-5,0 0 0,-3 0-9,0 3 2,-2 9 2,1 5-4,-4 1 12,-1 3-2,0 0 2,0 0 1,0 3-1,-6-2-1,-1 3 1,-1 1 0,-2-1 1,1 1 4,0-4-4,-1-2 3,2-4-4,2-2 2,0-4-1,1-1 0,0-1 2,2-3-2,3 0-2,0-3-3,0-1 1,0 1 0,0-1 0,0-1-4,5 3 3,10-1 4,6-1 0,-1-1 5,2 0-4,-3 0-1,-2 0 0,-5 0 0,-6 0 0,-3 0 1,-2 0-1,-1 0 4,0 0-3,0-1 1,0 1 9,0 0 31,0 0-5,0 0-19,0 0-18,0 3-9,-7 9 9,-2 6-2,2 3 2,0 7-6,3 4 5,1 0 0,1 2 2,1-1-1,1 2 5,0-2 2,0-1-7,0-3 1,0-4 0,0-3-1,-3-2 0,-3-3 7,0-3-6,-3-1 2,-2-3 1,-5-1 10,-3-1-14,-1-5-5,0 0-23,-1-3-32,6 0-64,6-5-80</inkml:trace>
  <inkml:trace contextRef="#ctx0" brushRef="#br0" timeOffset="195931.9621">22491 3685 43,'0'0'48,"0"0"-10,0 0-12,0 0-25,0 0 13,0 0 11,-18 47 2,9-31 0,4 1-6,1 1-2,-2 0 1,0 0-8,0 4-8,-1-3 9,2 2-6,-1 0-5,0-1 1,0-2-2,-1-2 1,-1-4-2,2-1 5,-1-5-1,-1-2-1,2-2-3,2-2 7,-1 0-7,1 0 6,-1-4-5,0-7 2,3-3 3,2-1 7,0-2-11,0 1 8,7-2-10,8 0 3,8 0 8,3 1-8,7 2-3,5 0 0,4 2-1,4 1-5,-1 1-55,-2 3-33,-11 1-43</inkml:trace>
  <inkml:trace contextRef="#ctx0" brushRef="#br0" timeOffset="197083.8933">23723 3673 38,'0'0'141,"0"0"-132,0 0-8,0 0 10,0 0-6,0 0 2,0 4 0,0-4 2,0 2 2,3-2 8,7 0 2,2 0-7,5 0-7,-4 0-3,3 0-1,-2 0-2,-3-3 0,-3 3 3,-5 0-3,-1-1 0,-1 1-1,-1 0 0,0 0-2,2 0-7,-1 2-7,-1 15 5,0 5 7,0 6 2,0 2 4,-3 3 4,-4-1 26,-2-1-6,2 0 8,0-3-18,3-4-6,-1-4-3,0-4-3,0-4-2,1-3 8,1-4-10,1-3 10,2-1 0,-1-1 18,1 0 17,0 0 3,-2 0-3,-2-9-42,1-4-3,-1-3-9,4-3-21,0-4-31,0-3-61,8-2-42</inkml:trace>
  <inkml:trace contextRef="#ctx0" brushRef="#br0" timeOffset="197387.8713">23827 3475 327,'0'0'47,"0"0"-40,0 0 31,0 0 18,0 0-56,0 0-2,-1-2-75,1 7-100,6 3 52</inkml:trace>
  <inkml:trace contextRef="#ctx0" brushRef="#br0" timeOffset="197723.8488">23998 3690 255,'0'0'52,"0"0"-32,0 0 15,0 0 1,0 0-11,0 0-21,43 7-3,-24-6 0,2 3-1,-4-1 0,-3 0-1,0 1-5,-2 2-14,-3 1-27,-5 0-33,-2 2-42,-2-2-31</inkml:trace>
  <inkml:trace contextRef="#ctx0" brushRef="#br0" timeOffset="197939.8359">24002 3841 92,'0'0'26,"0"0"-20,0 0 18,0 0 47,0 0-21,0 0-23,70 1-6,-50-1-15,0 0-4,1 0-2,2 0-1,1 0-38,-1 0-73</inkml:trace>
  <inkml:trace contextRef="#ctx0" brushRef="#br0" timeOffset="198275.8144">24385 3617 156,'0'0'69,"0"0"-20,0 0 23,0 0-29,0 0-43,0 0-23,3 34 19,-3-9 4,0 1 0,-3 2 3,2-1 2,-2-1-3,0 0 7,0-5-9,2-2 1,1-1 1,0-4 1,0-2 1,0-3-4,0-3-6,4 0-40,2-4-58,4-2-56</inkml:trace>
  <inkml:trace contextRef="#ctx0" brushRef="#br0" timeOffset="198523.8009">24664 3643 267,'0'0'226,"0"0"-158,0 0-46,0 0-6,0 0-13,0 0-3,0 0 0,0 0-6,0 0-87,0 2-115,0 5 68</inkml:trace>
  <inkml:trace contextRef="#ctx0" brushRef="#br0" timeOffset="198803.5763">24690 3831 149,'0'0'121,"0"0"-117,0 0 23,0 0 61,0 0-2,0 0-29,0 1 5,0-1-12,0 0-16,0 0-11,0 0-14,0 0-4,0 0-4,0 0-1,0 0-26,0-1-61,0-8-139</inkml:trace>
  <inkml:trace contextRef="#ctx0" brushRef="#br0" timeOffset="199547.5253">24933 3622 312,'0'0'85,"0"0"-66,0 0 6,0 0 28,0 0-39,0 0-14,0-3-1,0 3-7,0 0-3,0 8-3,1 5 8,1 5 4,-2 0 1,0 0 1,0 0 0,0 0 2,0 0-1,0-2-1,0-5 1,0 0-1,0-1 4,0 0-4,0-5 1,0 2-2,0-4 1,0-2-1,0 1-2,0-2 3,0 0 5,0 0 6,0 0 4,0-2 25,7-9-33,5-2-2,6-2-5,-1-3 0,1 1 1,-1 1 0,-5 2 0,-1 3-1,-1 2 3,-4 5-6,0 1 3,-1 2-4,1 1 0,-1 0 1,1 0-5,2 0 3,0 6-2,-2 5 4,1 0 0,-3 3 0,1 0 3,1-3 1,-2 0-1,4-1 2,-4 0-1,-1-3 0,2 1-1,-2-2 0,0-1 1,0 0-1,1 1 0,2-1-45,-2-4-52,2-1-45</inkml:trace>
  <inkml:trace contextRef="#ctx0" brushRef="#br0" timeOffset="201875.3794">25452 2791 36,'0'0'105,"0"0"-36,0 0-3,0 0-15,0 0-14,0 0 7,0-7-5,0 7-21,3 0-16,3 0-2,5 13-17,8 16 7,3 11 10,10 10 3,3 9-3,1 7 0,2 3 2,-7 0-1,-7-1-1,-9-6 0,-9-6-3,-6-7 2,0-4-1,-14-3 1,-13-2 2,-8-4-2,-6-1-18,-3-4-56,3-5-37,4-4-96</inkml:trace>
  <inkml:trace contextRef="#ctx0" brushRef="#br0" timeOffset="208764.8197">26258 3482 10,'0'0'121,"0"0"-105,0 0 0,0 0 33,0 0 3,0 0-21,0 0-9,0 6-9,0-6-3,0 2 1,0-1 0,0-1 4,0 0-5,0 0-6,1 0-4,5 0 3,3 0 0,4 0 1,-4 0-4,1-5 6,-1-1 2,-1-1-3,0 1-3,-1-2 4,1 1-2,1 1-4,-5 0 1,1 2 0,-2 0 0,0 1 1,-2 1 1,1 1 0,-2 0 6,1-1-5,-1 1 12,0 1-9,0 0 0,0 0-6,0 0-1,0 0-2,0 0-8,0 0-6,0 0-3,0 12 8,0 1 11,2 2-1,-2 1-1,0-1 2,4-2 1,-1-1 1,0 0-2,3-1 0,0 0-3,0-3 3,3 0 1,-2-2-1,1-2 3,-1-1-3,4-3 3,-1 0-1,-1 0 0,3 0 2,-1 0 0,1-6 1,4-3 0,2-3-5,0 0 1,-1 0 1,-1 2-2,0 2-3,-3 2 3,1 0 0,-2 3-1,-5 2 1,-1 1 0,0 0-1,-5 0-5,4 0-2,0 4 2,-2 8 1,3 1 3,-3 4-1,-2 0 1,5-4 1,-5-1 2,-1 0-1,2-3 0,-2-1-2,0-1 2,0-2 0,0-2 0,0 0 0,0-1 0,0-1 0,0-1 1,0 0 2,0 0 2,0 0 4,1 0 7,2 0-1,0-3 13,3-9-15,4-5-13,3-2 0,2-3-2,6 0 1,1 0 1,-4 4 1,1 5-1,-7 5-1,-2 5 1,-4 1-1,-2 2-4,-1 0-3,1 0-8,1 10 9,0 6 1,0 2 6,-1-2-3,1-1 3,-1 0 3,1-4-3,0-1 2,2-2-1,-1-1-1,1 1-7,-2-5-50,5-3-36,-3 0-32</inkml:trace>
  <inkml:trace contextRef="#ctx0" brushRef="#br0" timeOffset="209028.7993">26608 3231 205,'0'0'343,"0"0"-312,0 0-29,0 0-2,0 0 6,0 0-3,-6 5-3,6 0-38,0 1-132,0 1-161</inkml:trace>
  <inkml:trace contextRef="#ctx0" brushRef="#br0" timeOffset="211325.7231">27624 3542 156,'0'0'0,"0"0"0,0 0 0,0 0 0,0 0 4,0 0 0,17 24 30,-10-16-10,1-2-5,1 0-10,1 0 1,1-2 5,-1 1 14,3-2-7,1-3-4,1 0 3,-2 0-15,-1 0 0,2-2 0,-1-7-1,2-1-1,-3-5 0,1-1-3,-2-6 3,-1-4-2,2 0 5,-1-3-4,-1 0-3,2-1 1,-3 2 1,-2-1 3,-2-1 9,1 1 4,-5 2-8,2 2 10,-1 4-12,-1 4 1,-1 2 0,0 6 9,0 4-3,0 2-5,0 3-4,0 0-5,0 0-1,0 0-4,0 0 0,0 0-6,0 0-4,0 8-4,0 11 10,0 4 8,-3 3 0,0-4-1,0 0 0,2 1 2,1 0-2,0 0 1,0 1-1,0-1 1,1 0 0,8 0 0,3-3-2,1-2 5,0-2-6,1-1 6,0-3-4,2-5 1,1-2-7,0-3 3,5-2 2,1 0 0,3 0-5,-1-5 5,2-7-4,0 0 5,-2-5-10,-4-1 0,-2-1 2,-5-4 6,-5 1 3,-2-2 0,-4-1-3,-3 1 3,0 3 2,0 2 8,0 2 20,0 7-17,0 2-2,0 5 15,0 2-2,0 1-9,0 0-13,0 0-2,0 0 0,0 0-2,0 0-12,0 1-2,0 17 0,0 6 14,0 5 2,0-2 0,0 2 0,0-2-1,0-4 1,0 2 0,0-4 0,0-3 0,0-2 0,0-1 0,0-2 2,0-1-2,0-3 0,0-2 0,0 1 0,0-5 2,0 3-3,0-3 2,0 0-2,0-2 0,0 1 1,0 0-1,0-2-1,0 0 2,0 1 2,0-1-1,0 0 1,0 0 2,0 0 1,0 0-1,0 0 5,0 0-5,0 0 0,0 0 6,0 0 8,0 0-3,0 0 2,0 0-2,0 0 7,0-1-1,0-10-21,5-3-1,2 0 0,1-5-5,3 1-6,-1 3-1,-1 1 6,1 4 1,-1 1-10,1 0-10,2 1-5,-1 4 10,-2 1 13,1 1 5,-2 2-1,1 0-4,2 0-4,0 8 8,1 2 2,0 3-2,-3-2-1,0 3 4,1-2 0,1-3 1,-1 0-3,2-3 6,-2-1-2,1-2-1,2-2 2,-1-1-2,0 0 5,0 0 0,-1 0-2,2 0 3,0-10-1,1-2 3,-1-5-4,1 0-3,-3-2 1,0-1 2,1 2-4,-5 3 3,-2 3-3,-4 2 1,-1 5 2,0 1 18,0 2-1,0 2-9,0 0-11,0 0-9,-9 11-4,-2 7 10,2 4-1,2 1 1,4-3 0,3-1 2,0-4 0,0-2-4,2 0 2,13-3-8,7-3 3,8-3-6,5-4-36,0 0-49,-2 0-63</inkml:trace>
  <inkml:trace contextRef="#ctx0" brushRef="#br0" timeOffset="211914.7714">27657 3246 1,'0'0'105,"0"0"-104,0 0 17,0 0 49,0 0-8,0 0-18,99 26 5,-65-21-18,9 1 22,2-1-26,7-2-11,-1 0-11,-3-2 3,-2-1 0,-10 2-5,-5-2-20,-6 0-49,-5 2-33,-4-2-27</inkml:trace>
  <inkml:trace contextRef="#ctx0" brushRef="#br0" timeOffset="213619.2708">29546 3404 111,'0'0'43,"0"0"-27,0 0 19,0 0 35,0 0-8,0 0-33,33-37 1,-30 37-12,0 0-17,-2 0-2,2 0-3,3 0-6,0 8-1,0 7 6,3 5-4,-5-1 9,0 2-1,-3 2 2,1-3 1,-2-1-2,1 1 5,1-4-5,-2-1 2,0-3-1,0-4 1,0-2-4,0-3-5,0 0 1,0-3-2,0 0 8,1 0 0,-1 0 8,3 0-2,2-2 11,3-11-14,1-4-4,2-1 1,4-2 0,0 1 0,1-2-1,1 3 2,0 5-1,-3 2 9,-1 4-5,-2 2 2,-4 1-3,0 4-3,-1 0-9,2 0 2,0 7-2,2 9 4,-1 4 1,-3 0 3,0-1 1,-1-1 0,-3-2-1,0-3 1,-2-3 0,0-4 0,0 0 0,0 0-6,0-3 1,0 1-4,0-3-7,0-1 14,0 0 2,0 0 2,0 0 2,0 0 4,4-8 20,7-5-28,5-5-3,2-2 2,4 1 1,-1 1 1,-3 2-1,-2 4 5,-6 6 9,-3 2-9,-2 3 3,-1 1-5,0 0-3,1 0-10,2 4 1,1 11 1,2 3 8,1 2-1,-2 1 2,-1-3-2,0-1 2,-2-1-2,0-1 2,-1 0-2,0-1-6,0-6-72,-1-1-102</inkml:trace>
  <inkml:trace contextRef="#ctx0" brushRef="#br0" timeOffset="215065.7167">30380 3482 112,'0'0'116,"0"0"-75,0 0 8,0 0 8,0 0-25,0 0-20,-23-14-11,4 14-1,-1 10-12,-3 6 12,-1 2-1,3 3-5,3-1 5,5-1-2,4-2-6,4-2 5,4-3-6,1-1-26,0-5-8,0-2 29,0-3 3,6 1 11,6-2 1,7 0 4,2-3-4,0-7-8,0-4-5,-3-1 5,-6 0 8,-2-2 0,-1 3 2,-3 0 2,-3 3-2,0 5 34,-3 3 32,0 3-27,0 0-31,0 0-10,0 0-9,0 0-10,0 7 6,0 6 13,3-1 0,3-2-4,3 1 3,1-2 0,4-2 1,2-1 0,1-1 2,2-4 2,-1-1-2,1 0-1,1 0 2,-4 0-2,1-4 1,-5-5 3,2-5 10,-2-1 9,-1-3 1,-1-1-5,-1-4 11,0-2-10,1-4-3,0-1-8,-1-2-7,-1 0 1,1-2 1,2 0-5,-1-3-2,-1 5 2,-3 6-2,0 3 5,-4 5-2,-1 3 4,-1 2-5,0 3 10,0 6 7,0 0 7,0 3 1,0 1-14,0 0-11,0 0-13,-3 11-3,-6 10-10,-3 10 22,-1 5 1,4 3-1,-2 2 2,6-2 2,0-1-1,2-2-3,3-4 1,0-2-3,0-3 5,6-2 1,4 0-1,-1-6 1,0-1 2,5-4-2,-4-3 0,4-3 0,4-3 3,1 0-3,-1-4 6,3-1-6,-2 0 0,-2 0-4,0-11 3,-2-2 1,-1-2 1,-4-4-1,-2-3-6,-2-1-10,-1 1-1,-2 1-6,-3 1 13,0 3 3,0 7 5,0 3 2,0 2 0,0 5 0,0 0 0,0 0-7,0 0-8,0 0-22,0 0 3,0 0 21,0 0 6,0 0-5,0 0-19,0 0 12,0 0 8,0 1 10,5-1 1,6 0 8,3 0 2,0 0-3,2 0-6,-1 0 1,1 0 0,-2 0-2,1 2 1,-3 0-1,-3 1-3,-1 3 2,0 0-1,-3 1 2,-1 2-7,1 0 7,-2 2-1,1 0 1,-2 0-2,0 0 2,0 2 2,-1 0-2,1-3 0,1 1 0,0-4 0,0-1 1,0-1-1,2-1 1,1-1 5,2 1 2,4-2 22,5 0-12,1-1-9,0-1-8,-3 0 2,1 0-3,-4 0-9,1 0-53,-4-3-81</inkml:trace>
  <inkml:trace contextRef="#ctx0" brushRef="#br0" timeOffset="215885.3344">31250 3414 88,'0'0'159,"0"0"-87,0 0 11,0 0 3,0 0-59,0 0-22,0 0-5,0 0 0,0 0-6,0 3-10,0 9-8,0 6 12,0 3 5,-3 4 6,-6-1 1,3 0 0,1 0 1,4-3 4,-1-2-5,2-4 2,0-1-1,0-3-1,0-4 0,0-3-18,0-1-52,0-3-28,0 0-49</inkml:trace>
  <inkml:trace contextRef="#ctx0" brushRef="#br0" timeOffset="216216.7459">31210 3246 470,'0'0'75,"0"0"-75,0 0-7,0 0 7,0 0 13,0 0-13,0 8-32,0-8-79,0 0-112</inkml:trace>
  <inkml:trace contextRef="#ctx0" brushRef="#br0" timeOffset="216720.7464">30346 3246 49,'0'0'167,"0"0"-144,0 0-15,0 0 20,0 0-10,0 0-6,98 3-4,-64-2 0,2 2-1,3-3-1,2 0 0,5 0-2,2 0 1,2 0-5,2 0 0,-7 0-4,-5 0-48,-7 0-67,-10 0-49</inkml:trace>
  <inkml:trace contextRef="#ctx0" brushRef="#br0" timeOffset="217427.3033">31645 3438 137,'0'0'79,"0"0"20,0 0 20,0 0-31,0 0-27,0 0 2,0-11-14,0 10-19,0 1-23,0 0-5,0 0-2,-6 0-16,-10 12-21,-10 11 36,-3 6 1,-1 1 1,3 0-1,5-3-6,2-3 0,1-3 1,4-5-8,2-2 0,2-3-12,3-5-18,0 0-2,3 0-7,4-3-20,-1-2-35,2-1-45</inkml:trace>
  <inkml:trace contextRef="#ctx0" brushRef="#br0" timeOffset="217790.2953">31454 3443 56,'0'0'128,"0"0"-128,0 0-2,0 0 0,0 0 1,0 0-2,40 45 3,-32-26 13,-2 4 9,0 1-3,0 0-1,3 0 8,0 1-6,0-4-12,2-2-4,-1-1-2,-1-3 1,-2-1 0,-1-2 1,-2-5-2,1 1-1,-2-3-1,-2-1-19,-1-1-84</inkml:trace>
  <inkml:trace contextRef="#ctx0" brushRef="#br0" timeOffset="225761.7355">2284 5703 231,'0'0'56,"0"0"-48,0 0 3,0 0 17,0 0-22,0 0-6,0 0-2,0 0 2,0 20 2,3-9 2,3-1 5,4 1-6,4-1 1,0-1-1,6-1 3,2-4-5,7-2 4,-1-2 4,2 0-5,-5 0 0,2-5 0,-9-5-3,0-1 3,-3-2-2,-2-2-2,2-2-2,-2-2 2,-2-1-12,-5 3 1,0-1-10,-3 2 4,-3 2 14,0-1 0,0 3-8,-12 0 9,1 0-4,-3 0 6,0 2 8,-1-3-8,3 5 3,2-2-3,-2 5 2,3 0 0,4 0 26,-2 4-26,3-1 0,2 2 14,2 0-2,0 0-10,0 0-4,0 0-2,0 0-3,0 0-9,0 0-21,0 0 0,0 0 12,2 0 14,8 0-4,-1 0 0,5 0 2,2 0 11,-1 0 0,7 0 0,-1 0 0,4 0 0,-2 0 0,1-1 0,-5-1 0,1 2 1,-4-1 0,-4 1-1,1 0-3,-2 0 3,-2 0 1,-1 0-1,-3 3 0,1 9-8,-3 3 6,-3 1-2,3 4 1,-3-2 3,0 0 3,0 0-3,3-3 0,-3 1 0,5-5 1,0-1 0,1-2-2,2-1 0,1-1 1,4-2 1,2-3 1,3-1 5,3 0 15,0 0-13,6-3-1,-2-7 3,0-1-8,-2-1-2,-1-1 0,-1-2 8,-4-2-1,2 0-4,-7-1 5,1 0 1,-5 0-6,-5 2 8,-3 0-12,0 3 3,0 0 3,-6 2 1,-5 4 9,1 1-16,2 4 7,1 2 48,-1 0-55,1 0-16,-2 0 14,3 11-3,1 4-11,2 3 15,3 1-7,0 1 7,2-2-4,10-1 4,3-1 2,1-2-2,5-4 2,0 1-1,0-4 5,4-1 5,-1-4-4,-1-2-6,-1 0-1,5 0-25,-5 0-53,2-9-76</inkml:trace>
  <inkml:trace contextRef="#ctx0" brushRef="#br0" timeOffset="232241.7503">3339 5309 76,'0'0'163,"0"0"-107,0 0-18,0 0 32,0 0-3,0 0-21,0 0-20,0-7-14,0 7-4,0 0-2,0 0-1,0 0-5,0 0-4,0 0-7,0 12-5,1 10 16,5 10 0,0 6 0,0 2 0,-3 1 0,0-1 11,2 1-1,0 1 6,-2-1-2,2 1-7,-1-4-7,-1-4 4,3-2 0,-1-5-4,-1-1 0,-1-4 0,0-2 1,2-2-1,-2-4-9,0-4-16,-2-4-24,2-1-30,0-5-45,2 0 6,0 0-62</inkml:trace>
  <inkml:trace contextRef="#ctx0" brushRef="#br0" timeOffset="233424.247">3427 5535 157,'0'0'34,"0"0"-33,0 0 27,0 0 32,0 0-26,0 0-28,67-72-1,-51 66-3,-1 4 1,0 2-2,0 0-2,1 0 1,-2 8 0,4 4 0,-8 1 1,-1 3-1,-6 0 5,-3 5-5,0 0 4,-13 3 7,-10 0-10,1-3-1,-2-1-21,2-7-2,2-5-2,7-5 23,4-3-2,3 0-6,3-1-6,1-12 2,2 1 6,0 2-2,0 1 8,5 1 2,2 3 2,1-2-2,5 4 0,-1 3 0,4 0 0,1 0 3,8 0 5,2 0 0,3 0-4,4-1-1,2-4 1,-3 1-1,3-4-1,-3-1 2,-3 0-4,-4-1 0,-3 2 3,-4-1 3,-7 2-4,2-4-2,-6 2 1,-3-2 6,-2-1 3,-3 1 16,0-3-1,0-2-5,0 2-15,-5-1-2,-5 1 3,-2 2-3,3 2-1,-3 2-2,3 2 1,3 0-1,3 3 0,0 3-2,3-1-9,0 1 2,0 0-9,0 0 0,0 0-1,11 0 16,2 0 3,2 0 1,0 1-1,3 2-5,-2-1 4,1 0 1,-1 0 0,-4 1 5,4 0-5,-2 2-4,-2 1 4,3 1 0,-3 4 0,-1 1 0,-3-1-5,1 3 4,-6 2 1,6-2-3,-5 1 3,2 2 8,0-3-7,2 1 5,-1-5 3,4 1 1,-2-2-6,-2-3 1,3 1-1,1-4-3,4-3 4,1 0 6,7 0 10,3-4 17,3-10-11,-1-3-12,-4 2-9,-3-1 13,-5 1-7,-4 3 15,-1 0-12,-4 3 1,-1 3-15,-1 5 2,-4-1-1,1 2-2,-2 0 0,1 0-4,-1 0-7,0 0-31,2 0-60,-1 0 23,-1 2-4,0 3-86</inkml:trace>
  <inkml:trace contextRef="#ctx0" brushRef="#br0" timeOffset="240457.7499">4447 5452 0,'0'0'137,"0"0"-102,0 0-1,0 0 30,0 0 2,0 0-20,0 0-12,0-3-5,0 2-2,0 1 4,0-2-6,0 2-2,0 0-8,0 0-4,0-1 2,0-1 4,0-1-11,0-2-5,0 1-1,0-2 0,0 0 0,0-1 0,0 1-3,-3 0-2,2 1 0,-1-1 1,-1 2 0,0-1-23,-3 2 8,0 0 7,3 0 4,-1 3-7,1-1 3,3 1 10,-2 0-1,2 0-3,-3 0 0,-1 0-2,-1 10-1,1 6-15,1 0 12,-1 0 3,2 1 8,2 0 1,0-4-1,0 0 1,0-2-2,0-2-5,7 0-1,2-3-20,2-2 17,7-1-3,-3-3 14,1 0 1,-1 0-1,3 0 1,-3 0-1,6-5 2,-4-5-2,-3 1 3,5-1-3,-2-2 0,-4-2 0,1 1-7,-3-1-9,-5-1-11,2 0 3,-5 0-6,0 2-3,2-1 11,-4 0 11,-1 4-5,0 1 16,0 1 4,0 4 25,0 1-19,0 1-5,0 2 7,0 0-12,0 0-4,0 0-11,7 3 9,4 9 0,-2 2 6,7 3-2,-4-1 2,1 1 1,1-3 2,-2 2 6,0-3-1,-3-1-6,-3 0-2,-3-3 0,1 2 3,-4 0-3,0-3 0,0 3 2,0-3 1,-9-4-3,0 0 0,-1-4-2,1 0-2,0 0-5,3 0 9,1 0 6,2 0-2,2-1 5,-2-2-4,3 0 0,0 0-5,0 2-11,12-2 9,3 1-7,4-1 9,2 0-2,7 1 1,-2-2 2,1 0 1,3-3-2,-2 0 17,2-2-9,0 0-4,-2-2-1,0-1-3,-4-2 3,-3-2-3,-3-2 0,-6 2-5,-2-4-2,-5 4 5,-5-1 0,0 5 2,0 2 3,-6 0-2,-3 7 20,3 0 9,0 3 14,3 0-30,0 0-14,1 11-13,1 8 7,-1 4 3,2 0 1,0 1 1,0-3 1,0-3-1,8 0 1,1-3 0,7-2-1,-1-4 1,0-1 5,5-3-4,-1-4-1,0-1-10,-1 0-10,0-1-13,-4-12-9,2-2 13,-4-3 14,4-2 11,-4 0 0,2 0 4,-1 2 5,-1 1 4,-3 6 31,-2 3-24,-2 5 15,-2 1-2,3 2-20,2 0-9,2 0-1,2 0-2,1 9 3,1 2-2,-2 1-4,1 3 6,-4 1 3,0 4-1,-5-2-1,-1 0 1,-3-3 1,0-1-1,0-5 2,0-5-2,0 0 1,0-4-1,0 0 5,0 0 5,0 0-3,0-13-9,8-2-1,4-3 1,1-3 0,1 2-1,2 0 1,1 3-4,-1 3 4,-3 3-1,-1 5-2,0 3 2,0 2-4,3 0-5,-1 2 7,2 9 0,-4 1 2,6 4 1,-6-1 0,2-2 0,-3-1-2,1-3 2,-2-1 1,-2-2-1,-1-4 0,2 2 0,3-3 4,-1-1-4,-1 0 3,2-1 1,2-11 0,0-5 4,-3-1-8,2-3 3,-1 0 4,-4-3 5,-1 1 2,-4-2 5,-3-2 7,0-1 7,0 0-3,0-1-2,-9 1 23,2-1-5,-4 1-23,1 5 2,2 4-5,2 6-9,3 6-8,2 4-1,-1 3-2,2 0 0,0 0-6,0 10-13,0 16-1,0 10 16,8 5 3,1-1 1,1 0 0,1-6 0,2-2-3,2-4 0,0-5 6,0-3-3,-3-6 1,3-1-1,-6-4-2,1-2-26,0-4-17,1-3-25,7 0-28,-6-4-69</inkml:trace>
  <inkml:trace contextRef="#ctx0" brushRef="#br0" timeOffset="240773.7389">5617 5248 413,'0'0'0,"0"0"-26,0 0 21,0 0 5,0 0 12,98-8 3,-53 1-8,4-3-4,-4 2-1,-3 0-1,1 0 1,-6 4-2,-1 0-1,-6 0-38,-2 3-57,-10-1-80</inkml:trace>
  <inkml:trace contextRef="#ctx0" brushRef="#br0" timeOffset="242254.1838">6331 5279 42,'0'0'149,"0"0"-93,0 0-14,0 0 9,0 0 0,0 0-26,-46-20-25,34 20-7,-1 0 2,2 11 2,2 6-1,-2 3 2,0 1-3,5 0-1,-1-2 1,5-2 1,2-2 3,0-2-2,0-4 0,4 0 1,7-5 2,3-2-1,2-2 2,-1 0-2,4 0 0,-1-6-1,-3-4-1,0-5-13,-5 0-4,-2-1 9,-4 1 10,-2 2 1,-2 1 3,0 0 10,0 3-6,0 4 25,0 3 11,0 0-3,0 2-4,0 0-36,0 0-10,0 0-17,0 4 8,7 7 19,4-1 0,-1-1 0,0-1-1,1-1-3,4-2 4,0-2 2,0-3-2,4 0 0,2 0 0,-3 0-2,3-8-9,-2-2-11,-1-2 5,0-2 7,-6-2 5,4-4 5,-5-1 0,-2-3 3,-3-1-1,1-3-1,-5 3 3,-2-1 21,0 0 27,-2 4-7,-8-2-11,4 3 8,0 3-17,0 3-10,3 4-7,0 5 4,3 3-8,0 3 11,-2 0-8,2 0-7,0 0-11,0 15-17,0 9 17,2 8 9,4 1 2,1 3 1,1-3-1,2 1 1,4-5-2,-2-3-1,1-3 2,4-4-3,-3-1 3,0-3 0,2-4 0,-1-2 0,3-4 0,-3-5-1,3 0 1,-3 0-7,4-3 6,-1-8-4,-3-3-1,0 0 5,-6-5 0,-5 1 2,1-1 0,-2 1 1,-3 1-1,0 0 2,3 5 1,-3 2 1,0 6 10,0 2-8,0 2 15,0 0-22,0 0-7,4 2-13,5 9 10,2 6 10,2-2 0,-4 0 0,5-2 2,-1 0-2,0-3 0,2-2-5,-1-4-36,0-1-39,0-3-48,-2 0-89</inkml:trace>
  <inkml:trace contextRef="#ctx0" brushRef="#br0" timeOffset="242514.6547">7003 4965 447,'0'0'97,"0"0"-94,0 0 1,0 0 4,0 0-8,0 0-4,-3-2-44,3 2-67,0 0-2,3 0-29</inkml:trace>
  <inkml:trace contextRef="#ctx0" brushRef="#br0" timeOffset="242830.6964">6546 5147 163,'0'0'80,"0"0"-66,0 0 11,0 0 10,0 0-12,0 0-5,87-2 5,-59-2-12,4-1-3,2-1-7,9 0 2,2 0-3,-2-1-2,-9 2-17,-4 1-45,-12 2-54,-3 1-71</inkml:trace>
  <inkml:trace contextRef="#ctx0" brushRef="#br0" timeOffset="244074.7781">7251 5106 154,'0'0'39,"0"0"-32,0 0 26,0 0 20,0 0-25,0 0-25,-33 1-3,22 13-3,2 4 0,-1 3 3,2 2-6,4 1 6,2-1 13,2-2-12,0-3-2,0-3 1,5-3 0,1-3 5,4-3-4,-1-5 5,2-1 8,3 0 32,5 0 0,0-5-24,0-6-13,-2-3-4,-3-1 4,-3-1 1,-2-4-8,-3 1 5,-3-2-7,-3-1-17,0 3-10,0 1-15,0 3-1,0 2 6,0 3 24,0 2 4,0 4 1,-3 3 5,3 1 3,0 0 18,0 0-14,0 0-4,0 0-8,6 0 4,4 4 1,1 4 3,5-1 3,-2 0-3,2 0 1,-1-1 5,0 1 9,-3-1-9,1 0-6,-4 2 1,0 1 4,-3-1-5,1 2 1,-2-1 4,-2 0-4,-3-2 3,3 1 3,-3-2 6,0 0-5,0 0 5,3-3-1,-3-1-4,0-1-5,0 1-1,0-1 0,0 1 4,0 0-6,0 0 9,0-1-3,0-1-6,0 0 1,0 2 1,0-1-1,0 1 0,0 3 1,0 1 0,0-1 2,0 5 7,0-3 7,0-1-5,0 0-11,0-1 2,0-4-3,0 0-1,0-1 2,0 0 0,0 0 7,0 0-2,0 0 10,0 0 12,0-2-7,5-12 4,5-4-26,3-3 0,-2-2-4,5 4-6,-4-1-4,0 5-4,-3 5 11,0 2-1,-3 3 3,1 5 1,-4 0-2,3 0-5,3 2 3,-1 9 7,2-1 0,-1 2-4,-1 1 5,0-2-1,0 2-1,-2-3 2,3 2 0,0-3 2,-2 3-1,2-1 1,-1 0-2,7 0-21,-6-4-66,1-3-235</inkml:trace>
  <inkml:trace contextRef="#ctx0" brushRef="#br0" timeOffset="247932.8237">8796 5088 98,'0'0'97,"0"0"-51,0 0-36,0 0-10,0 0-2,0 0 2,-60 29 0,49-11 3,3 4-3,0 1 0,1 1 4,1-1 15,5-1-9,1-1-9,0-3 6,0 1-2,8-5 10,3-2-7,1 1 1,3-8 1,0 0 0,3-4-5,-2-1 9,5 0 1,1-6 5,-5-7-16,4-4-4,-9-1-24,-2-1-5,-7-4-11,-3 0 7,0 1-7,0 0 17,-8-3 10,-5 4 11,1 2 2,-4 4 1,5 3 23,1 6-1,1 1 27,5 3-20,-1 2 14,5 0-44,0 0 0,0 0-17,0 13 7,0-1-2,0-1 9,6 0-3,7-2 6,2-3 0,3-1 2,3-5 2,3 0 1,1 0 0,1-2 4,-1-10-3,-5 0-1,-1-4 0,-4-2-2,0-3-3,-5-2 5,-1-3 0,0-1 1,-6-2 3,-3 1 13,0-2-6,0 3 15,0 0 4,0 2-5,-2 4-8,-1 6 6,0 5-13,2 4 16,-3 4-9,2 2-4,2 0-14,0 0-4,0 11-20,0 17-6,0 15 26,0 9 3,0 7-3,0 3-5,0 1 5,2 0 20,2-3 10,-1-1-24,-2-5 2,1-1-2,1-5-5,-3-4 0,6-5 3,-3-3-4,0-3 0,-1-6 2,-2-7-1,0-7-1,0-5 1,0-5-1,0-1 0,0-2 0,0 0 0,0-3-1,0-15-7,-8-10-4,2-3-4,6-2-6,0-2 8,0 2 8,0 1 4,6 5 1,9 1 0,-3 1 1,3 4-2,1 4-1,2 5 2,0 6-3,4 1-3,2 1 4,6 3-53,0-1-55,-3-1-73</inkml:trace>
  <inkml:trace contextRef="#ctx0" brushRef="#br0" timeOffset="248879.8903">10404 4826 213,'0'0'70,"0"0"-14,0 0-24,0 0-5,0 0-2,0 0-25,-74 26-1,60 2-1,2 8-1,1 4-1,-2 0 4,6 1 0,1 0 1,6-7 5,0-3-6,7-1-1,10-8-1,5-2 2,4-7 9,0-5 4,4-6 7,3-2-7,3 0 16,3-8-3,-2-9-12,-4-1-4,-5-3-8,-7-2 7,-7-1-6,-6 1-1,-6 0 5,-2-1-2,0-2-5,-16 0 0,-5-1-5,1 3-1,-2 1 5,-2 2 1,5 5-8,1 2-9,6 7-16,3 5-29,3 2-14,3 0-113</inkml:trace>
  <inkml:trace contextRef="#ctx0" brushRef="#br0" timeOffset="249500.9526">10912 4817 313,'0'0'53,"0"0"-53,0 0-17,0 0 17,0 104 0,3-63 17,1 1 17,0-2 13,1-2-15,-2-5-25,2-3 3,1-4-10,-2-3 2,2-4 1,-2-5-3,-1-5 0,0-4-10,2-5-60,1 0-49,3 0 18</inkml:trace>
  <inkml:trace contextRef="#ctx0" brushRef="#br0" timeOffset="249831.7564">11016 4799 178,'0'0'107,"0"0"-33,0 0-16,0 0-10,0 0-11,0 0-28,49-74-9,-28 74-6,0 0 1,0 6 3,-2 10 0,-1 0-2,-6 5 3,-4 2 1,-7 1 0,-1-1 1,-4 3-1,-17-3-18,-3-2 18,-6-3-1,2-4 2,-1-1-6,4-4 4,6-1-17,7-4-6,6-1-18,4-3-28,2 0-57</inkml:trace>
  <inkml:trace contextRef="#ctx0" brushRef="#br0" timeOffset="250328.5726">11389 4853 174,'0'0'106,"0"0"-106,0 0-5,0 80 5,0-47 39,0 0-11,0-1-8,0-2 6,0-3-11,0-4-2,0-2-13,0-6 4,0-2-3,0-2-2,0-4 0,0-2-40,6-5-57,-1 0-56</inkml:trace>
  <inkml:trace contextRef="#ctx0" brushRef="#br0" timeOffset="250564.5591">11432 4825 319,'0'0'98,"0"0"-60,0 0-14,0 0-3,0 0-5,0 0-14,59-73-2,-40 71-4,2 2 1,1 0-3,-3 0-21,-5 0-27,-1 2-28,-4 7-25,-4 3-44</inkml:trace>
  <inkml:trace contextRef="#ctx0" brushRef="#br0" timeOffset="250796.543">11423 4984 156,'0'0'39,"0"0"-33,0 0-6,0 0 23,0 0 5,0 0-5,72 2-4,-51-2-14,0 0 1,-3 0-5,-1 1 2,-3 5-3,-1 3-11,-8 3-74,-5 0-91</inkml:trace>
  <inkml:trace contextRef="#ctx0" brushRef="#br0" timeOffset="251012.5293">11419 5217 53,'0'0'98,"0"0"-90,0 0 36,0 0 27,0 0-15,89 0-18,-59-1-10,1-5-15,-1 1-12,-1 1 3,-1-1-1,1 3-3,-4-1-20,-1-1-52,-7 1-71</inkml:trace>
  <inkml:trace contextRef="#ctx0" brushRef="#br0" timeOffset="251639.2204">11926 4765 308,'0'0'47,"0"0"-47,0 0-18,0 0 1,0 0 17,-3 99 5,3-58 14,0-1 0,0 1-10,0-4 13,0-3-12,0-5-7,2-3 0,1-5 3,-2-4-6,1-7 0,2-4-1,-1-1-42,1-5-52,1 0-54,1-2 21</inkml:trace>
  <inkml:trace contextRef="#ctx0" brushRef="#br0" timeOffset="252083.7667">11974 4790 176,'0'0'91,"0"0"-56,3-89 14,4 68 7,5 6-1,0 3-30,3 6-20,6 4-5,1 2 0,2 0-7,-6 11 2,-3 7 0,-9 6-2,-3 2 7,-3 5 5,-9 3-5,-16-1-26,-5-3-11,-2-5-29,4-5-3,4-5 39,6-4 5,7-6 16,3 0 8,8-2 1,0 0 0,0 3 1,0 1 6,17 3 4,3 1-1,6 0 6,2 3-2,6-1 2,2 1 3,2 0-3,0-1-3,-4 0-3,-5 0-6,-2-2 0,-8 2-2,-1-3 1,-3 0 1,-2-2-4,-2-2-40,-4-3-36,-2-3-42</inkml:trace>
  <inkml:trace contextRef="#ctx0" brushRef="#br0" timeOffset="252713.7528">12577 4713 319,'0'0'31,"0"0"-31,0 0-1,0 0-11,0 0-2,0 0 4,27 68 10,-27-27 25,0 2 11,-3-1 11,-8-4-16,-1-3-9,3-6-11,0-1-7,-4-4-4,4-3 3,-2-4 3,1-4-2,3-4-3,2-5-1,2-2-2,3-2-8,0 0 10,0 0-2,0-12 2,0-9-17,6-8 12,7-5 4,1-6-11,2-2-1,-2-2-2,-1-3 13,-1 0 2,2 7 2,-4 3 0,-1 10 12,-2 8 20,-2 7 4,-2 6 1,-3 3-30,6 3-9,0 0-6,4 4-9,6 17 12,0 9-4,0 8 3,-4 2 8,-3 4 5,1-2 6,-4-4 4,0-2-3,-3-6-7,0-1-8,-3-7 1,2-1 3,-2-4-3,0-3-2,0-5-3,0-5-52,0-4-50,0 0-83,0 0-70</inkml:trace>
  <inkml:trace contextRef="#ctx0" brushRef="#br0" timeOffset="253745.0348">12574 4975 117,'0'0'112,"0"0"-56,0 0 10,0 0-23,0 0-14,0 0-20,30-3-1,-11-3-1,5 0 7,-5 3-12,4-2-2,-3 2 0,-2 2-4,0 0-71,-4-1-85</inkml:trace>
  <inkml:trace contextRef="#ctx0" brushRef="#br0" timeOffset="254128.7722">12972 4709 279,'0'0'90,"0"0"-90,0 0-5,0 0 5,0 0 4,100-17 0,-60 13 7,-1 1-4,-3-1-5,-3 1 2,-3 2-2,-2 0-2,-3 1 0,-1 0-10,-7 0-86,-6 0-115</inkml:trace>
  <inkml:trace contextRef="#ctx0" brushRef="#br0" timeOffset="254557.766">13133 4707 91,'0'0'175,"0"0"-133,0 0-32,0 0-10,0 0-20,0 0 20,3 68 32,-2-31-2,2 4-2,-1-2-12,-1 0 8,1-4-10,1-6-7,0-2-6,2-6 2,-2-2-1,0-5-2,0-4-1,1-2-47,-1-6-51,3-2-82</inkml:trace>
  <inkml:trace contextRef="#ctx0" brushRef="#br0" timeOffset="255007.7618">13546 4709 92,'0'0'89,"0"0"-62,0 0-23,0 0-4,0 0 42,-46 96-9,36-58-16,2 1 12,4-5-13,2-2-14,2-5 10,0-6-3,3-3-5,8-4-2,1-5 7,4-5 7,2-4 10,1 0 6,7 0-5,2-9 0,2-5-13,-3-5-1,-5 1-7,-4-3 7,-6 2 7,-3-4-1,-9 0 2,0-1-12,0-1-4,-15 1-5,-5 1 0,-2 5-7,-2 3-32,4 6-29,3 6-37,4 3 0,4 0-70</inkml:trace>
  <inkml:trace contextRef="#ctx0" brushRef="#br0" timeOffset="255473.7641">13942 4704 193,'0'0'87,"0"0"-36,0 0-25,0 0-26,0 0-24,0 0 24,0 80 5,-2-44 13,-1 2 13,-4-2 3,4-3 4,-2-3-14,2-3 0,2-4-9,-1-2-10,1-3-1,-1-3 0,2-3-3,-1-4 7,1-4-8,0-3-30,0-1-37,0 0-31,0-4 3,6-14-81</inkml:trace>
  <inkml:trace contextRef="#ctx0" brushRef="#br0" timeOffset="255985.785">14016 4606 288,'0'0'152,"0"0"-68,0 0-60,0 0 0,0 0 3,0 0-11,24-27-16,-10 27-7,2 0 2,2 5 2,-3 8-1,-5 1 4,1 4-3,-7 2-3,-4 1 0,0 1-2,-6 4-3,-15 1-11,-4 1 3,-3-2 4,2-5 3,7-5 5,4-5 6,9-5 0,3-3-2,3 2-3,0 2-5,0 2 0,0 2 0,3 1 7,6 1 2,6 0 2,0 2 0,3 0 8,0-1 0,3 0-1,-5 0-1,0-3-4,-1 0-1,-3 0-1,0-1 1,0 1 3,-3-2 0,-1-2-3,0 0 2,-5-4-2,0-2 2,-1 1-3,-1-1-25,-1 2-16,0 0-36,0-3-33,0 0-80</inkml:trace>
  <inkml:trace contextRef="#ctx0" brushRef="#br0" timeOffset="256893.2922">15167 4617 292,'0'0'135,"0"0"-64,0 0-60,0 0-11,0 0-22,0 0 7,0 69 13,0-28 4,-5 4 8,-1 1 6,2 0-1,-1-4-2,-1-3-4,1-4 0,-2-4-6,3-3-2,-1-3 3,2-6-1,0-3 0,0-6-2,3-5 0,0-2-1,0-2-9,0-1-30,0 0-10,0 0-12,0-6-3,8-12-13,2-6-45,2 0 2</inkml:trace>
  <inkml:trace contextRef="#ctx0" brushRef="#br0" timeOffset="257185.3061">15207 4778 86,'0'0'125,"0"0"-59,10-81 16,-7 61-4,0 3-34,1 7-34,-3 5-1,3 4-8,-1 1-1,0 0-2,5 0-11,2 12-1,3 8 7,1 8 2,-2 5 5,-2 3-2,-1 3-2,-2 1 4,0-4 7,-1-4 4,-3-5 4,1-7-8,-1 0-3,0-5-2,-1-1 0,-1-4 3,-1 0-3,0-3-2,0-1-7,0-3-72,0-3-78</inkml:trace>
  <inkml:trace contextRef="#ctx0" brushRef="#br0" timeOffset="257396.3039">15197 4928 170,'0'0'3,"0"0"-3,0 0 7,0 0-5,95 5 11,-74-5-8,0 0-4,-6 0-1,-2 0-65</inkml:trace>
  <inkml:trace contextRef="#ctx0" brushRef="#br0" timeOffset="257937.7688">15071 4629 260,'0'0'84,"0"0"-41,0 0 25,0 0-22,0 0-33,0 0-12,0 0-1,0-2 9,0-4-8,3-2-1,7-5 0,3 0 0,3-5-1,-1-4-1,1 1 4,-1-1-2,-2 0 0,0 1 0,-4 2-2,-2 7 2,-3 5 2,-2 5-2,-2 2 1,0 0-1,1 0-7,4 12-13,5 11 7,5 4 13,0 1 0,3 0 1,-1-3-1,0-1 0,3-1 1,-4-2 3,0 0-3,-3-1-1,-3-1-38,-4-2-117,-6-2-144</inkml:trace>
  <inkml:trace contextRef="#ctx0" brushRef="#br0" timeOffset="258516.8136">15786 5029 433,'0'0'222,"0"0"-221,0 0 0,0 0 7,0 0 6,0 0-14,0 2 0,1-2-36,-1 0-75,0 0-234</inkml:trace>
  <inkml:trace contextRef="#ctx0" brushRef="#br0" timeOffset="260059.7569">17002 3943 26,'0'0'104,"0"0"-99,0 0-5,0 0-7,0 0 4,0 0 3,0 9 0,0 5 16,0 2 7,0 5 13,0 3-14,0 6-1,0 3-8,3 5 26,0 1-17,3 5-16,1 2-6,1 5 0,2 5 1,5 3-1,1-2 0,5-3 0,3-4 0,4-3 2,4-4-3,-1-1 1,0 0 0,-1 4 0,0-1 0,-2 1 0,2 0 5,1-1-1,1-3-1,1-3-2,-1-4 4,0-8-5,-1-5 3,0-5 3,1-7-3,-1-4 5,2-4-2,-3-2-3,0 0-3,-5 0-36,-8-9-37,-4 1-37</inkml:trace>
  <inkml:trace contextRef="#ctx0" brushRef="#br0" timeOffset="260765.0563">17756 4933 72,'0'0'37,"0"0"-10,0 0 23,0 0-8,0 0-29,0 0-11,5 0-2,4 1-7,2 10 7,3 1 12,-2 4 0,2 4 3,-4 1 2,-1 2 6,-3 1-14,1-3 11,-3 0 2,-1-4-6,-2-4 0,-1 1 10,0-4-11,0 2-5,0-1 4,0-2-2,-6 0 1,-7 0 10,-2-1 18,-6-1-17,-6 2-19,0 0-4,0 2 2,-1-1-6,3 1 0,1-3-11,2 3-25,2 0-18,1-4-31,3-2-54,0-4-86</inkml:trace>
  <inkml:trace contextRef="#ctx0" brushRef="#br0" timeOffset="262978.7229">18361 5365 80,'0'0'36,"0"0"3,0 0 31,0 0-58,0 0 24,0 0-29,-30-5-7,20 7-3,-5 13-1,0 6 4,-4 5 0,0 2 3,0 7 15,0 0-6,4 4-12,3-2 5,3 3 5,7-4 19,2-4-27,0-1 1,21-6 2,6-1-1,7-6 2,5-3 13,4-7 5,1-6 4,1-2 1,-1 0-4,-3-7-5,-5-4 4,-5-5-7,-4 0 1,-7-4 5,-4-1 0,-3-3-2,-7-5-7,-3 0-4,-3-5 3,0-2-6,0 3-7,-8 0-3,-2 4-1,-5 4-7,0 4-14,-3 3-4,-1 4-5,-2 7-37,0 5-18,-3 2-59,0 0-66</inkml:trace>
  <inkml:trace contextRef="#ctx0" brushRef="#br0" timeOffset="263502.6066">18883 5421 255,'0'0'96,"0"0"-82,0 0-10,0 0-3,0 0-1,0 0-23,-7 32 23,0-1 10,0 5 9,3 5-8,-2-1-8,3 2 36,0-5-33,3-3-5,0-6 2,0-1-2,0-6 1,0-3-2,0-7-19,0-1-28,0-7-23,0-2-28,1-1-50</inkml:trace>
  <inkml:trace contextRef="#ctx0" brushRef="#br0" timeOffset="263981.7622">18895 5430 203,'0'0'135,"0"0"-52,0 0-35,16-88 18,-9 74-25,4 1-14,3 5-23,3 4-4,3 4-8,2 0-1,2 6-1,-6 13-1,0 3 8,-6 3 2,-5 3-3,-2-3-2,-5 2-15,0 1-30,0-5 0,-19 0-5,-7-1 8,-2 0 26,-3-6-21,2-1 36,10-4 6,4-4 2,9 1 1,4-2-2,2 0-8,0 3-1,3 1 9,15 6 6,5-1 4,4-1 7,-1 2 10,1-1-10,0 0 4,-3 0-10,-1-2-9,-6 0 6,-1-3-8,-2 1 2,-5-3-1,0 2-1,0-3-7,-2-2-57,3-1-43,0-4-67</inkml:trace>
  <inkml:trace contextRef="#ctx0" brushRef="#br0" timeOffset="264313.7779">19308 5389 376,'0'0'77,"0"0"-77,0 0 0,0 0 0,0 0 2,90-29 3,-56 28-2,-1 1-3,-5 0 0,2 0 0,0 0-2,3 0 2,0 0 0,-4 0-12,-3 0-53,-10 0-24,-6 0-51,-8 0-15</inkml:trace>
  <inkml:trace contextRef="#ctx0" brushRef="#br0" timeOffset="264575.6671">19501 5377 57,'0'0'21,"0"0"43,0 0 11,-2 76-7,2-46-19,0-2-28,0 2-11,0 0 9,0-1 13,3-2-21,-1-1-8,-1-1 1,1-2-4,-1-2 5,-1-2-5,3-4-9,-2-1-52,2-4-45,2-4-87</inkml:trace>
  <inkml:trace contextRef="#ctx0" brushRef="#br0" timeOffset="264917.154">19918 5388 369,'0'0'92,"0"0"-71,0 0-17,0 0 26,0 0-10,0 0-20,0 3-20,2 20 16,-1 6 4,1 4 1,-2 3 4,0 0-2,0-1 1,0-1-4,0-5 6,0-1-5,0-6 2,0-1 0,0-4-3,-6-4-6,0-2-54,0-5-44,5-5-71</inkml:trace>
  <inkml:trace contextRef="#ctx0" brushRef="#br0" timeOffset="265351.7697">19905 5613 76,'0'0'149,"0"0"-133,0 0-15,0 0 8,0 0-9,0 0 0,87-45 0,-67 44 0,-1-1 0,-3 1 1,-3-2 2,2-3-2,0-2 5,3-6-1,1 1-5,-2-1 2,-3-1-1,-1 0 0,-4 2 1,-1-1-1,-2 0 5,-3 3-1,0 0 6,-1 4 38,-2 1 21,0 4 6,0 2-7,0 0-29,0 0-40,0 3-15,0 15-18,0 8 33,0 4 1,0 3 0,0 2 0,0-2-1,0 1 1,-3-1 2,1-4-3,1 0 1,-1-7-1,2-1-12,0-4-56,0-8-110,0-5-60</inkml:trace>
  <inkml:trace contextRef="#ctx0" brushRef="#br0" timeOffset="266249.8851">20487 5374 131,'0'0'62,"0"0"-11,0 0 10,0 0 13,0 0-16,0 0 4,-5-10-46,-7 10-16,-5 14-3,0 6-4,-1 6-3,2 2 2,2 3 6,5 0-3,5 1-5,4-2 7,0-3-1,0-2 3,9 0 1,6-6 0,6-4 5,4-3 0,5-8 1,4-4-2,2 0 9,0 0-8,1-10 0,-1-5-3,-5-4 4,-7-4-1,-6-1-2,-9-1 3,-7 3 3,-2-3 2,0-4-4,-5 2 0,-8 0-5,-4 1 1,-1 2-1,0 5-1,2 2-1,-2 6-11,6 5-13,0 6-25,5 0-94,-1 0-149</inkml:trace>
  <inkml:trace contextRef="#ctx0" brushRef="#br0" timeOffset="271679.7655">21060 5333 164,'0'0'48,"0"0"-6,0 0 28,0 0 4,0 0-10,0 0-25,0 0-22,0-7-15,0 7-2,0 2-18,0 14-1,0 10 18,-5 2 1,1 5-2,-2 2 2,2 1 0,0 2 0,1-2 0,2-3 0,-1-2 0,2-4 6,0-4-6,0-5-10,0-6-42,0-4-32,-1-4-18,1-4-38,0 0 42</inkml:trace>
  <inkml:trace contextRef="#ctx0" brushRef="#br0" timeOffset="272145.7781">21105 5413 66,'0'0'98,"0"0"-20,0 0-20,0 0 51,0 0-64,13-80-4,-12 77-33,2 3-6,2 0-2,6 6-14,3 12 3,4 8 5,3 4 5,-2 2 1,0 1 1,1 1 0,1 0 0,0-3-1,0-4 2,-2-3 0,-2-6 0,-3-2-1,-1-4 1,-4-6-1,-2-3 1,-4-2-2,-3-1 1,0 0 4,0 0 6,3 0 5,1-3 32,2-12-34,2-6-9,-1-2 3,-2-4-4,-1-1-1,-1-1-2,-3-1 5,0 3-5,0 2-2,0 4 0,0 5 0,0 6-12,-3 5-19,3 2-31,0 3-36,0 0-110</inkml:trace>
  <inkml:trace contextRef="#ctx0" brushRef="#br0" timeOffset="272619.7726">21748 5431 141,'0'0'91,"0"0"-44,0 0-6,0 0 10,0 0-24,0 0-18,-55-24-9,41 33-6,-4 14 2,3 7-3,-3 5 2,5 1 1,1-2 0,6 1-2,5-5 5,1-3-4,0-6-3,7-3 8,9-6 1,-1-5 7,3-3-3,1-4 13,1 0 10,4-2-10,0-13 2,-1-4-3,-3-4-7,-4-1 2,-4 0-4,-4 0 3,-4-2 4,-4 1 2,0 2-15,-4 2-2,-8 3-12,-2 6-55,0 3-22,0 4-10,2 4-78</inkml:trace>
  <inkml:trace contextRef="#ctx0" brushRef="#br0" timeOffset="273057.7839">22132 5353 280,'0'0'58,"0"0"-39,0 0-2,0 0 0,0 0-17,0 0-23,0 38 21,0-8 2,0 1 3,0 4-1,0 0-2,0-2 13,0-2-9,0-2-4,0-4 1,0-4 4,0 0-3,-3-7 5,3-2-7,-2-6-5,2-3-28,0-3-5,0 0-9,0 0 3,0-4-6,0-13-99</inkml:trace>
  <inkml:trace contextRef="#ctx0" brushRef="#br0" timeOffset="273525.7872">22149 5406 56,'0'0'108,"0"0"-2,6-78-11,-3 55 1,3 3-17,1 5-32,1 4-10,3 4-33,3 3-4,1 2-7,6 2 1,1 0 1,2 0 3,-4 12-5,-1 5 6,-4 1-2,-5 1-2,-5 2-7,-5-1-10,0 1-29,-9 1 0,-17 0-2,-5-3 14,-2-1-27,2-4 28,7-5 21,9-3 17,8-3 2,4 0 15,3-2-3,0 2-8,0 4-6,0 3 0,9 5 4,9 3 4,1 3 4,2 0 2,1 3 0,2-3-5,-3-3 4,2 0-1,-4-5-10,-3-3 3,-1-1-4,-3 0-1,0-1 3,-3-2 3,-3-2-4,-3-1-2,-1-1-12,-2 1-50,0-2-12,0-1-28</inkml:trace>
  <inkml:trace contextRef="#ctx0" brushRef="#br0" timeOffset="275350.792">22659 5290 311,'0'0'65,"0"0"-65,0 0-16,0 0-2,0 0 18,0 0 4,2 110 31,-2-78-13,0 3-3,0-1 2,0-5-12,0-1 0,0-4-7,0-3 1,0-5 3,0-4-4,0-5-1,0-5-1,0-2-19,0 0-1,0 0 20,0 0 4,0-12-4,1-6 0,2-3-16,0-1 14,2-4 0,-1 0 2,3-2 1,1 1 0,-2-1-1,2 0 6,2 1 12,-1 0-1,1 1 22,0 4-10,0 5 1,-1 4-14,-3 5 0,-2 5-9,2 0-7,0 3-5,2 0-1,2 4-3,3 16-4,1 5 5,-1 1 7,-4 1 1,-1-1 1,-4-5 0,0-1-1,-2-4 0,-1-2 0,1-4 0,-2-4 0,1-1-1,-1-3-7,0-2 2,2 0 6,-1 0 2,4 0 3,1-7-1,4-8-1,4-1-2,3-4 1,-1-1-2,0 0 3,-3 1-1,0 2-1,-2 2 17,-3 4-15,-4 6 2,-1 3 4,-1 3-6,-1 0-3,5 0-7,3 3-9,3 12 14,4 3 1,0 3-2,0 3 3,-3-1-1,-1-1 1,-6-1-2,-1 0-14,-2-3-10,-3 0-21,0-1-23,0-3-32,0-6-37</inkml:trace>
  <inkml:trace contextRef="#ctx0" brushRef="#br0" timeOffset="275956.7915">23405 5320 288,'0'0'76,"0"0"-76,0 0-9,0 0-12,0 0 17,0 0 4,2 83 22,-8-54 5,-6 2-17,3-3 4,1-2 11,1-2-4,0-3-16,2-3-5,1-6 7,0-3-6,4-4 2,-1-4-1,1-1 1,0 0 2,0 0 7,0-6 1,0-12-4,6-4-9,6-6 0,0-1 0,0-5 2,4-1-2,-1 1 0,-2-3 1,1 2 0,-2 3 8,-3 4 22,0 7-1,-3 6 15,0 5-6,-5 4-18,1 5-20,1 1-1,3 0-8,3 0-8,5 17 2,2 9 12,-2 5 1,-3 2-1,-1 1 2,-1-2 0,-3 0 0,-3-2 0,-1 0 0,-1-2 0,-1 1 2,0-3 5,0-4-7,0-5-4,0-3-39,-3-6-27,-1-3-47,1-5-28,0 0-97</inkml:trace>
  <inkml:trace contextRef="#ctx0" brushRef="#br0" timeOffset="276172.7889">23496 5421 264,'0'0'88,"0"0"-88,0 0-34,0 0 25,0 0 8,0 0 1,99-11 0,-74 11-8,-1 0-78,-6 0-96</inkml:trace>
  <inkml:trace contextRef="#ctx0" brushRef="#br0" timeOffset="276624.7942">24023 5320 95,'0'0'159,"0"0"-55,0 0-26,0 0-29,0 0-47,0 0-2,0 24-25,-11 6 23,-2 8 2,-1-1 12,1 1-2,1 1 9,3-4 7,0-4-22,6-1 4,2-7-7,1-4 3,0-3-3,0-6-1,8-2 0,6-3 6,7-2-3,7-3 6,5 0 3,0 0-7,-2 0-5,-4-1-15,-4-3-34,-6-1-80,-3-1-184</inkml:trace>
  <inkml:trace contextRef="#ctx0" brushRef="#br0" timeOffset="277398.7981">25806 5225 51,'0'0'298,"0"0"-298,0 0-35,0 0 22,0 0 7,0 78 6,-5-43 32,1-2-6,-2 0 16,1-2-11,4 0-28,-1-4 11,2-3-9,0-3 0,0-1 2,0-4-2,0-5-5,0-1 0,0-4-69,0-6-58,0 0-85</inkml:trace>
  <inkml:trace contextRef="#ctx0" brushRef="#br0" timeOffset="278019.7843">25897 5192 137,'0'0'111,"0"0"-58,0 0 9,34-78 15,-26 61-10,-2 5-11,2 2-19,-2 2-26,3 2-9,2 3-2,2 2-4,5 1-4,2 0 6,0 3-5,-1 7 3,-5 5-5,-3 0-10,-5 2 3,-4 2-7,-2 1-19,-7 1 4,-17-2-15,-7 1 10,-5-3-19,5-4 37,8-2-13,10-6 30,9-1 8,4-3 0,0-1 2,0 0 10,0 0 10,6 0-20,11 2 0,7-1 6,-1 2-7,1 0 1,-4 0-2,-2 3-1,-3 2 1,-3 1-4,1 4 4,-2 1 2,-2 1-2,-2 1 0,-2 2-2,-4-1 2,-1 1 2,0 0 33,0-1-7,-1-2-8,-9-2 5,-3-2 2,1-2-5,-2 0 10,-1-3-13,-2-2-19,2 0-6,-1-3-37,2 1-52,0-1-21,5-1-92</inkml:trace>
  <inkml:trace contextRef="#ctx0" brushRef="#br0" timeOffset="278455.7872">26577 5138 245,'0'0'185,"0"0"-185,0 0-23,0 0 17,-22 78 6,10-40 12,-3 2-8,1 1 0,-2-4 4,3-2-2,0-3-6,2-2 4,3-6-3,1-3-1,2-6 0,1-1-4,1-6-25,3-1-28,0-6-39,0-1-73</inkml:trace>
  <inkml:trace contextRef="#ctx0" brushRef="#br0" timeOffset="278791.6666">26565 5234 109,'0'0'79,"0"0"-45,0 0-28,46-84 11,-29 67-5,-5 5 0,-2 5-7,-1 4-3,-6 3-4,0 0 2,0 6-17,0 13 10,0 8 7,-3 8 7,0 3 10,0 1 24,0-2-10,0-2-21,0-4-3,0-3-4,0-2 5,0-1-6,0-6-1,0-1 3,0-6-2,0-1 0,0-3-2,0-6-43,0-2-95</inkml:trace>
  <inkml:trace contextRef="#ctx0" brushRef="#br0" timeOffset="279015.6546">26566 5385 256,'0'0'168,"0"0"-168,0 0-60,0 0 58,0 0 0,0 0 2,56 0 3,-35 0-3,-1 0 0,4 0-52,-1 0-72,2-2-63</inkml:trace>
  <inkml:trace contextRef="#ctx0" brushRef="#br0" timeOffset="279556.7802">27153 5212 187,'0'0'71,"0"0"-40,0 0-16,0 0 1,0 0 1,0 0-5,-54-53-8,42 53-4,-4 0-1,-3 0 0,2 3 1,1 10-2,1 6-2,1-1-4,7 1 2,2 2 1,5-3-2,0 2 7,0-1-7,0 0 6,8-1 2,4 0-1,-2 0 1,4 0-1,0-2 0,-3 0 0,2-2-2,-5 0 2,-2-2 3,0-1-3,-3-1 0,-1-2 0,-2-1 1,0 0 1,0 0-2,-4 0 1,-14 1 7,-5-1-2,-7-1-5,-3 2-1,-3-2-10,2-1-47,1-3-100</inkml:trace>
  <inkml:trace contextRef="#ctx0" brushRef="#br0" timeOffset="280228.7976">27526 5145 29,'0'0'28,"0"0"15,0 0 13,0 0-12,0 0-15,0 0-7,67 0-10,-56 0-6,0 0-5,1 0-1,-1 0-9,1 0-65,-6 0-50</inkml:trace>
  <inkml:trace contextRef="#ctx0" brushRef="#br0" timeOffset="280507.7841">27526 5228 44,'0'0'72,"0"0"-20,-33 77 4,21-50-7,3-3-14,0-2-1,3-2-16,-1-2-1,1-3-10,4-3-3,-1 0-3,3-4 0,0-2-1,0 0 0,-1-1-33,1-1-72,-3-4-60</inkml:trace>
  <inkml:trace contextRef="#ctx0" brushRef="#br0" timeOffset="280747.7786">27336 5470 302,'0'0'12,"0"0"-12,0 0 0,0 0 22,0 0 6,0 0-10,77 0-8,-52 0-5,0 0-4,0 0 1,1-1-2,1-4-2,0 3-41,1-5-55,-3-2-61</inkml:trace>
  <inkml:trace contextRef="#ctx0" brushRef="#br0" timeOffset="281317.7882">28012 5231 82,'0'0'207,"0"0"-101,0 0-1,0 0-66,0 0-6,0 0-33,-52-45 0,37 43-9,0 2-12,-1 0 15,-1 0-1,1 0 3,2 10-3,4 0-11,0 2 7,4 2-16,0-3 4,6 3-24,0 0 19,0-1 23,0 1 3,7-2-2,8 1 4,3 1 3,1 0-1,-1-1 2,0-1-3,-4-1 0,-3-3-1,-1 2-2,-4-3 2,-2 2 0,-1 2 0,0-1-5,-3 1 5,0-2 1,0 1 0,-12-2 3,-3 1 8,-7 0-4,-5-1 3,-6 0 2,-4 0-13,-5-2-54,-1-5-85</inkml:trace>
  <inkml:trace contextRef="#ctx0" brushRef="#br0" timeOffset="282254.6135">25882 5297 0,'0'0'11,"0"0"-9,0 0-2,0 0 11,0 0 10,0 0-5,0-4-7,0 4 10,0 0 22,0 0-10,2-2-14,3 1-14,1-1-3,5 1 0,-2-2-2,4 3 2,-1-2-18,4 0-39,4 1-44</inkml:trace>
  <inkml:trace contextRef="#ctx0" brushRef="#br0" timeOffset="282794.6201">25770 5577 132,'0'0'60,"0"0"-36,0 0-24,0 0 0,0 0 0,106 0 4,-70 0-4,-2 2-8,-4-2-116</inkml:trace>
  <inkml:trace contextRef="#ctx0" brushRef="#br0" timeOffset="290353.7917">6415 7513 205,'0'0'123,"0"0"-95,0 0 30,0 0 20,0 0-26,0 0-27,0 0-14,0 3-10,0-3 3,0 0-2,0 0-1,0 0 1,0 1-4,0-1 2,0 2-16,0 1-65,0 3-117,0-2-51</inkml:trace>
  <inkml:trace contextRef="#ctx0" brushRef="#br0" timeOffset="290703.7949">6148 7865 110,'0'0'189,"0"0"-160,0 0 11,0 0 64,0 0-27,0 0-32,0 0-26,0 0-3,0 0-9,0 0-6,0 0-1,0 0-1,0 0 1,0 0-15,4 0-71,4 1-141,4-1 56</inkml:trace>
  <inkml:trace contextRef="#ctx0" brushRef="#br0" timeOffset="290991.7951">6573 7850 228,'0'0'268,"0"0"-256,0 0-8,0 0 13,0 0 33,0 0-23,4 0-16,-4 0-8,0 0-3,0 0 0,0 0 0,0 0-3,0 0-3,3 2-44,2-1-31,1 1-23,2-2-112</inkml:trace>
  <inkml:trace contextRef="#ctx0" brushRef="#br0" timeOffset="291967.7818">8341 7319 170,'0'0'85,"0"0"-70,0 0 19,0 0 2,0 0-36,-82-8 10,62 20-7,-2 5-3,-2 4 0,1 6-1,0 2 1,-2 5 0,1 3 1,0 0 15,6 1-13,5-6 1,7-1 4,6-4-7,0-1 2,17-4 0,8 1 12,3-5 2,8-3-10,7-6 8,5-5-6,4-4-4,3 0 2,5 0-7,-9-12-42,-5 0-88,-12-2-115</inkml:trace>
  <inkml:trace contextRef="#ctx0" brushRef="#br0" timeOffset="292358.9561">8635 7292 185,'0'0'161,"0"0"-135,0 0-3,0 0-23,0 0-10,0 0 10,12 55 7,-3-19 41,0 0-10,-2 2-13,5-2-10,-1-1-5,2-4-10,-1-3 4,1-2 2,-4 0-4,2-6-2,-5-2-9,1-5-56,-2-3-49,-4-6-14,-1-4-96</inkml:trace>
  <inkml:trace contextRef="#ctx0" brushRef="#br0" timeOffset="292863.5064">8741 7535 200,'0'0'112,"0"0"-81,0 0-5,0 0 33,0 0-4,0 0-31,0-24-24,15 22-4,12-1 2,-2-1 2,6 3 0,-2-2 0,-1 0 1,0-2-1,-4 1 0,-1-1-1,-4-1-15,-7 0-9,-2 0 15,-5 1 10,-5-2 2,0-2 4,0-1-2,0-4 0,0 0 17,-2 1 3,-4 1 5,-1 0-7,3 3-9,-1 3 2,2 3-5,3 1-2,0 2-1,0 0-7,0 0-5,0 15-18,0 14 13,0 7 10,0 2 2,0-2-2,0-3-2,0-1 2,0-4 0,6-2 3,-1-2-3,-2-4 0,0-4-26,-1-4-19,0-3-29,1-3-18,3-6-18,0 0-51</inkml:trace>
  <inkml:trace contextRef="#ctx0" brushRef="#br0" timeOffset="293291.4877">9287 7341 130,'0'0'98,"0"0"-69,0 0-6,0 0 80,0 0-11,0 0-49,1-19-43,-1 28-13,0 14 1,0 8 12,-4 5 7,0 1 5,-1 0-11,-1-2 7,1-4-8,-1-2 5,-1-4-3,0-1 2,-1-2-2,1-4 2,-2-5-2,3-1-2,1-6-20,4-2 1,1-2 1,0-2-12,0 0 13,0 0 9,0-13-18,0-8-58,7-7-16,8-5 6,2-3 8</inkml:trace>
  <inkml:trace contextRef="#ctx0" brushRef="#br0" timeOffset="293563.4641">9333 7349 41,'0'0'82,"0"0"6,0 0-10,24-79 24,-24 75-21,0 4-24,3 0-38,-3 0-19,9 0-7,4 12-10,2 12 17,3 3 3,-3 5 9,0 1 2,-6-1-5,2-2 3,-1 0 1,-4-5-4,0 1-3,-2-2-2,1-3-3,-5-1 1,0-2-1,3-4-1,-3 0-1,0-5-33,0-1-13,0-4-34,0-4-47,0 0-19</inkml:trace>
  <inkml:trace contextRef="#ctx0" brushRef="#br0" timeOffset="293812.2554">9275 7537 161,'0'0'297,"0"0"-268,0 0-29,0 0 1,0 0 5,0 0-6,46-18-3,-15 13 3,2 2 1,-3 1 1,-2 0-2,-5 1 0,-1 1-57,-2-2-68,-8 0-126</inkml:trace>
  <inkml:trace contextRef="#ctx0" brushRef="#br0" timeOffset="294671.2831">9691 7323 260,'0'0'59,"0"0"-50,0 0-5,0 0 6,0 0-10,0 0-5,-1 9-9,1 14 14,0 4 10,0 5 6,0 2 10,0 1 1,0-2-1,0-1-5,3-4-14,-3-4-4,0-4 0,0-4 1,0-2 4,0-3-7,0-4 0,0-1 3,0-5-1,0-1-1,0 0 1,0 0 8,0 0 4,0-11-15,0-10-2,0-5-7,3-4-3,6-4-1,0 0 5,-1 1-2,0 3 3,0 1 7,-2 3-1,-1 2 1,-2 6 0,0 5 0,0 5 1,-1 5 15,-2 3 7,3 0-23,3 0-10,0 14-4,10 9 11,-2 5 0,-1 5 3,1 0 0,-4 0 1,0-1-1,-1-7 0,3-2-2,-3-5 0,-1-6 2,-4-4 0,1-5-1,0 0 2,0-2 2,1-1 2,3 0-3,0 0 14,0 0 41,0-9-5,-3-4-25,4-5 7,-4-2-8,-1-3-13,-2-1-8,0-1-3,-2 1-2,4-1-4,-2 1-22,4 2-46,-1 0-28,3-1-46,-1 5-43</inkml:trace>
  <inkml:trace contextRef="#ctx0" brushRef="#br0" timeOffset="295853.8116">10621 7308 167,'0'0'78,"0"0"-41,0 0 17,0 0-5,0 0 9,0 0 8,-43-36-35,26 36-31,-4 0 0,-4 13-4,2 7-6,-2 3 10,3 4-1,1 3-3,4 3 4,1 0 0,4 4-1,4-5-3,5 0 3,3-3-2,0-5 0,0-2-1,14-4 0,2-1 3,4-7 0,2-2 2,3-5-1,4-3 3,1 0-3,1 0 0,-1-11-1,-6-2-18,-6 1-28,-8 1 30,-6-1 14,-4 1-9,0 0-10,-4-1-16,-9-1 17,-5 3 7,3-1 10,-3 3 4,3-2 0,3 4 4,2 2 1,5 1 14,4 1-1,1 1 3,0-1-15,0 2-6,10 0-3,14 0-2,6 0 4,3 0-3,0 3 4,-5 8-3,-1-2 1,-5 4 2,-2 1 2,-3 1-1,-3 0 7,-1 2-2,-5-1-2,-4 1-3,-1 1 2,0-1-1,-3-1 6,0-1-8,0-3 0,0-1-39,3-5-37,4-5-69</inkml:trace>
  <inkml:trace contextRef="#ctx0" brushRef="#br0" timeOffset="296201.7967">11108 7270 267,'0'0'112,"0"0"-67,0 0 13,0 0 0,0 0-58,0 0-22,0 46 17,0-7 5,0 0 12,0 0-6,-3-3 4,-2-3-10,2-4 5,0-4-2,1-4 0,1-3-3,1-2 1,0-7-2,0-2-4,0-2-34,0-4-22,0-1-11,0 0-28,0-3-22</inkml:trace>
  <inkml:trace contextRef="#ctx0" brushRef="#br0" timeOffset="296463.7964">11105 7252 116,'0'0'189,"0"0"-97,0 0-2,0 0-30,0 0-13,0 0-23,14-78-22,4 71-2,3 1 0,4 0-3,-1 2 3,1 3 0,-2 1-1,2 0 0,-1 0-8,-5 0-24,-2 0-44,-5 11-68,-6 0-11</inkml:trace>
  <inkml:trace contextRef="#ctx0" brushRef="#br0" timeOffset="296725.6663">11130 7435 59,'0'0'22,"0"0"41,0 0 17,0 0-25,0 0-15,0 0-14,58 0-22,-39 0-3,2 0 2,0 0-1,-2 0 0,-4 5-2,-2 2-23,-5 2-29,-5 1-27,-3 2-61</inkml:trace>
  <inkml:trace contextRef="#ctx0" brushRef="#br0" timeOffset="296965.6561">11113 7654 170,'0'0'62,"0"0"-59,0 0-3,0 0 48,0 0 18,0 0-8,89 7-10,-57-7-27,-1-2-8,2-4-11,0-2 2,0-1 0,-2 0-4,-3 2-10,-4-1-63,-6 2-50,-6 2-64</inkml:trace>
  <inkml:trace contextRef="#ctx0" brushRef="#br0" timeOffset="297877.3513">12702 7126 49,'0'0'96,"0"0"4,0 0-68,0 0 12,0 0-22,0 0-16,-48 6-5,35 13 2,1 10 2,1 4 6,3 5 3,2 4 7,3-1-17,3 0 11,0-2-4,0-5 4,17-4-10,3-2 4,7-9 8,3-6-3,2-5-9,3-6 10,0-2-7,-2 0 4,-2-13-1,-2-5-3,-8-1 4,-2-2-3,-7 0 12,-6-3-9,-2-2 2,-4-1-10,0-3-4,-11 0 0,-6-1 0,-4 3 0,2 4-7,1 5-10,2 5-11,4 8-13,-3 4-68,3 2-38,0 0-30</inkml:trace>
  <inkml:trace contextRef="#ctx0" brushRef="#br0" timeOffset="298317.3198">13321 7137 242,'0'0'124,"0"0"-63,0 0-34,0 0-27,0 0-15,0 0 15,-12 84 6,11-41 5,1 3 1,-2-4 18,2-3-25,0-6 1,0-3-6,0-5 3,0-3-2,0-3 2,0-2-3,0-5-14,0-3-49,2-6-34,1-3-48</inkml:trace>
  <inkml:trace contextRef="#ctx0" brushRef="#br0" timeOffset="298581.3012">13291 7165 220,'0'0'42,"0"0"-2,0 0-15,0 0 12,14-78-6,-2 72-11,6 3 0,4 0-20,8 0 4,1 1-3,2 2 0,0 0-1,-2 0 0,-3 0 0,-2 0-34,-7 5-48,-7 4-35,-9 1-78</inkml:trace>
  <inkml:trace contextRef="#ctx0" brushRef="#br0" timeOffset="298884.2977">13342 7349 74,'0'0'92,"0"0"-22,80 0-14,-47 0-22,2-2-16,-4-1-13,-3 2-3,-2-1 2,-7 1-4,-4 1 0,2 0-13,-6 0-41,-3 0-47</inkml:trace>
  <inkml:trace contextRef="#ctx0" brushRef="#br0" timeOffset="299708.2516">14871 7072 197,'0'0'98,"0"0"-67,0 0-26,0 0-5,0 0 0,0 0 29,0 86 30,-1-47 7,-1 3-23,2 0-26,0-3-3,0 0 0,0-5-12,2-5-1,5-1-1,-2-3 3,-1-4-3,-1-3-20,1-5-14,-2-5-36,1-2-38,-2-6-14,1 0-94</inkml:trace>
  <inkml:trace contextRef="#ctx0" brushRef="#br0" timeOffset="300300.2043">14916 7097 231,'0'0'70,"0"0"-53,0 0-1,0 0 24,0 0 12,0 0-29,66-60-10,-42 60-12,-1 0 1,-2 0-1,-3 14-1,-3 1-1,-4 3-1,-2 2 1,-4 3 1,-5 3-1,0 1-6,-7 2-23,-11-2 1,-6-3 3,0-6 13,2-4 3,7-5 10,6-2-1,4-4 2,3-1-1,0-2 3,2 0-1,0 0-1,0 0 25,6 0-26,5 0 0,4 0-1,1 0-1,-1 4 1,1 5-1,-1 5 1,3 2-2,-3 4 1,-2 0 1,-2-1 2,-1-1-2,-2-3 4,-5 0-3,0-1 1,-3-2 12,0-2 1,0 0 10,-3-2 5,-9 0 2,-3-1-4,-2-1-16,-2-1-11,-2-2-5,2-1-12,-2-2-10,2 0-28,2 0-21,1 0-34</inkml:trace>
  <inkml:trace contextRef="#ctx0" brushRef="#br0" timeOffset="301388.1355">15526 7049 166,'0'0'47,"0"0"-16,0 0-19,0 0-12,0 0-11,0 0 11,-7 73 35,-4-34-4,1 4-5,-4 1-7,1-2 25,1-3-18,1-4-22,4-5-2,0-5 2,4-2-4,-2-5 0,1-3 0,2-2 4,-1-6-3,3-1-1,0-3-22,0-3-14,0 0-13,0 0 21,0-2 8,9-11 14,2-5-19,2-6-16,1-4 3,-1-3 9,0-3 21,0-4 8,1-3 0,-2 1 6,0 0 16,-1 4-17,-4 6 12,1 6 41,-1 5-3,-1 5 1,0 3-19,0 7-10,3-1-27,-2 5 0,5 0-5,1 3-4,3 18-2,1 7 11,-2 5 0,2 6 16,-5 2 1,-2 1 5,-1-2 4,-1-5-15,-2-2-4,-2-4-2,1-6 5,-3 0-2,0-5-7,-1-3 3,-1-1-3,0-5 2,0-3-3,0-1-25,0-5-46,0 0-52,0 0-44</inkml:trace>
  <inkml:trace contextRef="#ctx0" brushRef="#br0" timeOffset="301628.1204">15580 7324 258,'0'0'86,"0"0"-86,0 0-19,0 0 18,0 0 1,106-4-1,-73 1-2,0-1-8,2 1-34,-2-2-35,-2 1-69</inkml:trace>
  <inkml:trace contextRef="#ctx0" brushRef="#br0" timeOffset="302172.0949">16309 7104 109,'0'0'78,"0"0"-29,0 0 23,0 0-14,0 0-23,0 0-2,-71-62-1,44 62-28,-4 0-4,3 3-3,2 9 3,5 1-1,6 1-3,6-1-9,5 2 1,4 0 5,0 2 0,0 1-6,3 2 6,13 1-1,4 1 4,3-1 2,6-1 2,-1-1 0,-1-2 2,-3 0-1,-6-2 1,-1-2-2,-4 1 1,-3-3 0,-1-3-1,-6 3 0,-3-4 0,0 3 0,0 0 8,-15-1 3,-5 0 1,-3 0-4,-3-3 2,1 0-10,4-3 1,-3 0-1,2 0-25,0-1-13,-1 1-9,1-3-57,1 0-128</inkml:trace>
  <inkml:trace contextRef="#ctx0" brushRef="#br0" timeOffset="302860.0419">16635 7040 225,'0'0'154,"0"0"-138,0 0-16,0 0 1,0 0 12,100-18-2,-69 17 9,2 1-7,-3 0-11,-3 0-2,-4 0 0,-5 0 0,-6 0-47,-7 0-59,-5 0-143</inkml:trace>
  <inkml:trace contextRef="#ctx0" brushRef="#br0" timeOffset="303108.0286">16760 7033 188,'0'0'30,"0"0"-22,0 0 20,0 0 25,-14 105-1,13-69-28,-1 3 6,2-1 7,0-2-25,0-3-8,0-3-1,0-3 0,0-4-2,0-4-1,0-2-17,0-3-38,-1-4-8,-1-2-27,1-5-55</inkml:trace>
  <inkml:trace contextRef="#ctx0" brushRef="#br0" timeOffset="303340.0162">16642 7457 129,'0'0'126,"0"0"-126,0 0 0,0 0 5,0 0 15,115 0 13,-76 0-16,5 0 4,0 0-15,-1 0-4,-7-3-1,-3 0 4,-7 0-5,-3 0-10,-4 0-82,-4-2-153</inkml:trace>
  <inkml:trace contextRef="#ctx0" brushRef="#br0" timeOffset="303915.9758">17460 7031 231,'0'0'90,"0"0"-24,0 0-21,0 0 21,0 0-42,0 0-18,-68-81-6,51 78-2,0 2-2,-1 1-10,2 0 0,1 6-6,6 7 5,0 2-15,6 1 2,3 1 11,0 1 4,0 0 6,7 3 0,9 2 5,4-1 0,0 4 1,4 0 1,-2-3 0,-1 2 1,-3-4 2,-2 0-1,-4-3-2,-3-1 5,-2-1-5,-5 0 2,-2 3-2,0-3 6,-2 1 1,-15-2 2,-4-2-7,-3 0-2,-6-1-5,-1-4 3,-5 0-4,5 0-7,0-4-4,2-3-4,6 1-35,3-2-24,3 0-109</inkml:trace>
  <inkml:trace contextRef="#ctx0" brushRef="#br0" timeOffset="304768.0829">19004 7040 225,'0'0'77,"0"0"-22,0 0 3,0 0 7,0 0-47,0 0-18,0 12-20,0 15 20,0 13 9,0 3 3,0 2-4,0-1-3,0-3 3,0-4-7,0-5 2,0-3-3,0-5 3,4-6-1,1-3-2,1-5-3,-3-2-12,0-5-47,1-2-11,1-1-41,1 0 28</inkml:trace>
  <inkml:trace contextRef="#ctx0" brushRef="#br0" timeOffset="305392.0439">19065 7086 179,'0'0'83,"0"0"-22,0 0-46,0 0 7,0 0 22,0 0-15,31-76-19,-26 75-10,1 1-3,3 0-2,1 4 2,6 13-1,-2 5 3,-2 4 2,1 3-1,-2-1 0,-5 1-1,1-4 0,-2 1 2,-2-6-1,-2-6 1,-1-1-1,2-5 1,-1-3 0,1-2-2,-1-3 2,1 0-1,-1 0 4,5 0 4,6-8-3,0-6-4,6-7 3,-1-4 0,0-2 0,4-1-3,-3-2 1,4 2-2,-2 3 0,-4 4 5,-2 5-5,-4 5-2,-2 3 1,1 5-1,1 3 0,0 0-5,4 3 2,1 12-2,-3 8 1,3 2 2,-5 3 4,-4-2 3,1 0 3,-4-2 1,-1-1-2,-1-4-3,-1 2 3,0-3 0,0 0-5,0-1 4,0-3-4,0-4-27,0-2-45,0-4-38,9-4-53</inkml:trace>
  <inkml:trace contextRef="#ctx0" brushRef="#br0" timeOffset="306100.1733">19914 7022 139,'0'0'62,"0"0"-49,0 0 8,0 0-21,0 0 6,0 0 24,0 80 36,-12-47-18,0 1-14,-3 0 2,2-1-13,-2-3-5,1-1-8,2-4-8,1-1 1,0-4-1,3-2-2,0-4 0,3-4 1,2-4-1,0-3 2,3-3 0,0 0-2,0 0 6,0 0 2,0 0-4,0 0 12,0-4-9,5-13-3,6-5-4,5-6 0,4-5 0,0-3 0,2 0 0,-4-2 0,-1 1 2,-1 2 0,-3 0-1,2 4 0,-1 1-1,0 3 1,0 4 5,-2 5-6,1 5 0,-2 3 0,-3 7-1,-1 3-4,-1 0 2,0 3-6,3 15-1,1 10 7,-4 3-1,0 4 4,-1 1 0,-2 1 1,-2 0 2,-1-2-1,0-6 5,0 0-2,0-4 1,0-2-5,0-4 1,-3-2 0,-1-2 3,1-4-5,0-2-7,1-5-46,2-2-56,0-2-81</inkml:trace>
  <inkml:trace contextRef="#ctx0" brushRef="#br0" timeOffset="306340.1546">19921 7281 236,'0'0'64,"0"0"-59,0 0-5,0 0 7,0 0 2,0 0 9,102-18-1,-78 12-11,-1-2-4,-1 4-2,0-3-46,-3-3-84</inkml:trace>
  <inkml:trace contextRef="#ctx0" brushRef="#br0" timeOffset="307484.0838">20324 6921 88,'0'0'41,"0"0"-9,0 0 29,0 0-4,103-25-11,-79 22 3,0 0-3,1 1-14,2 1-19,6 1-10,3 0 2,1 0-3,-1 0-2,-3 0 1,-5 0-1,-6 0-23,-5 0-56,-5 0-35,-6 0-59</inkml:trace>
  <inkml:trace contextRef="#ctx0" brushRef="#br0" timeOffset="307796.063">20545 6917 112,'0'0'2,"0"0"18,0 0 52,-15 92-7,9-59-19,2 0 2,-1 0-17,4 2-20,1-2-8,0 0 3,0 0-5,0-3 1,0-1-1,0-4 1,4-2-1,2-7-1,3-2-13,2-5-50,5-4-14,-1-4-43</inkml:trace>
  <inkml:trace contextRef="#ctx0" brushRef="#br0" timeOffset="308692.007">20863 7042 207,'0'0'73,"0"0"-34,0 0-6,0 0-33,0 0-12,0 0 12,0 63 2,0-28 12,0 1-5,0 1 3,0-4-4,0-4 3,3-5-10,0-3 2,1-3-1,-1-2 2,0-3-1,-1-1 1,-1-1-2,2-5-2,0-2-24,2-1-18,-1-3 0,-1 0 1,3 0 6,0-3 15,2-11 0,-2 1-15,1-5 3,-4-2 8,-2-1 19,1-5 5,-2 1 15,0-2-1,0-3 54,0 1-28,0-1-11,1 0 18,2 1 7,2-1-10,1-1-5,3 0-17,0 3-1,3 2-1,1 7 6,1 4-18,3 1 6,3 5-8,5 3-6,2 5-3,-2 1 2,-1 0-2,-6 9-1,-3 10-2,-6 4-3,-3 2 5,-4 4 3,-2-2-1,0 0 1,-20-1-2,-8-3-7,-4-5 1,0-2-18,0-4 16,7-3 9,4 0 2,8-1-4,2-4-2,7 1 0,2-1-5,2-1 1,0 2 0,3 2 8,14 2 1,2 5 2,4 1-2,3 0 1,1 2 0,3-1 3,1 2 10,1-3 1,0 2-6,-2-1 0,-1 0-7,-6-2 5,-3-2-1,-5-1-3,-3-2-2,-3-3-7,-2-1-29,-1-1-31,0-2-36,-1-2-47</inkml:trace>
  <inkml:trace contextRef="#ctx0" brushRef="#br0" timeOffset="308987.9917">21472 7035 258,'0'0'61,"0"0"-61,0 0-2,0 0 2,88-31 0,-52 25 2,2 1 5,-1 1 0,-7 1-2,-6 0-5,-3 1 0,-3 2 0,-3 0-31,-3 0-65,-3 0-85</inkml:trace>
  <inkml:trace contextRef="#ctx0" brushRef="#br0" timeOffset="309244.6064">21661 7079 56,'0'0'68,"0"0"-14,-7 86-7,2-54-3,2-2-13,0-1-13,2-3-9,-1-2-6,-1-1 0,0-3 1,2-5-1,-2-2-3,-2 0-8,1-3-43,-5-1-23,-3-3-48</inkml:trace>
  <inkml:trace contextRef="#ctx0" brushRef="#br0" timeOffset="309468.5886">21473 7436 104,'0'0'144,"0"0"-86,0 0-44,0 0-10,0 0 2,0 0 14,19 14-2,8-11 5,6 0 12,7-3-1,5 0-25,3 0-2,1-2 2,1-5-9,-3 0 3,-5 2-3,-9-1-68,-8 1-45,-10 0-33</inkml:trace>
  <inkml:trace contextRef="#ctx0" brushRef="#br0" timeOffset="309940.5626">22589 6986 205,'0'0'90,"0"0"-71,0 0-9,0 0 24,0 0-4,0 0-30,-10 10-17,-9 15 17,-4 6 0,-6 5 0,0 3 4,-6 1-3,1-1 13,-3-2 3,3-3-16,-1-5 0,4 0 10,3-5-9,5-3-2,7-4 0,4-3-22,1-4-20,7-4-21,-1-3-45,5-3-56</inkml:trace>
  <inkml:trace contextRef="#ctx0" brushRef="#br0" timeOffset="310308.5384">22277 7007 72,'0'0'122,"0"0"-122,0 0-12,0 0 5,0 0 2,0 0 5,65 41 17,-49-14 26,-1 3-4,0 2-12,0-1-17,-1 0-1,-1-3 4,0-4 1,-3-1-10,1-2-1,-1-3 1,-1 0-1,-3-3 1,0-2 0,0-2 1,-3-1-5,0-4-49,-2-1-77</inkml:trace>
  <inkml:trace contextRef="#ctx0" brushRef="#br0" timeOffset="311449.549">23511 7252 112,'0'0'0,"0"0"0,0 0 1,0 0 28,0 0 5,0 0 2,24 18 29,-6-18-17,1 0-16,4 0-13,-1 0-8,0-7-6,-2 0-3,-1-3 4,-2 3-2,-4-1 0,-4 4 1,-4-1-1,-2 3 0,-2 0 3,-1 1-2,0-1-1,0 2-4,0 0-3,0 0-10,0 15-13,0 9 25,-6 3-4,2 3 5,0-1 0,1-2 0,3-3-1,0-4 0,0-2-1,0-5 2,10-4 0,6-2 2,0-4 0,4-3 1,3 0 5,0 0-2,2-5-4,-1-11 6,0-2-4,-1-3-4,-4-1 4,-1-1 0,-5 4-4,-4 2 2,-2 7 3,-4 3-3,-1 6 34,-2 1-8,1 0-28,2 0-9,2 6-13,4 9 18,1 3 1,1 0 3,-4-1 2,-1-2-1,2-2 0,-5-2 1,0-2-2,-3 0 4,0-2-4,-11 1-25,-14-2-46,-7-4-82</inkml:trace>
  <inkml:trace contextRef="#ctx0" brushRef="#br0" timeOffset="311689.5313">23839 7045 445,'0'0'0,"0"0"-30,0 0-99,0 0 54,0 0-97</inkml:trace>
  <inkml:trace contextRef="#ctx0" brushRef="#br0" timeOffset="318907.3538">11699 8387 76,'0'0'97,"0"0"-54,0 0-8,0 0 1,0 0-4,0 0-9,0 0-16,-13-1-4,7 1 0,0 0-1,0 0 0,-3 0 1,-1 0-3,-1 0-2,-5 4 1,5 3-2,-1-2-8,1 0 6,0-2-1,2 0 4,-1 2 1,1-3 0,3 0-1,1-1 2,2-1 2,3 0-1,-4 0-1,4 0 0,0 0 2,0 0-2,0 2 0,0-2-1,0 0 1,0 3-8,0 2 2,-3 2-1,0 4 7,0 0-2,0 2 4,0 2-5,0 0 7,-2 0-4,2 3 9,-1-2-6,1 4 1,3-2 8,-1 0-2,1 0-2,0 1 18,0-3-22,0 2 3,0 2 0,0-1-1,0 2-5,0 2 3,0-1 0,0 2-4,0-3 5,1 0-5,-1 4 2,0 2-2,2 1 8,-2-1 35,0 0-7,0-2-23,0 0-13,0 4 0,0-1 21,0-1 1,0 1-20,0-3-2,1 5 0,-1 0 12,3-3 2,-3-1-13,0 1-1,0 0 4,0 3-4,0-2 1,0-2 1,0 1-1,0 1-1,-4-3 2,-1-2-2,2-2 0,0 0-3,3 2 3,-3-2 0,3 0 0,0 0 0,0 1 0,0 2 0,0 2 0,0-3 0,0-1 3,0 0-3,0 1 0,0 3 1,0-2 0,-3 3 1,1-1-1,1-1-1,-1-1 2,1 0 0,-2 1-2,0-3 0,3 1 0,-1-3 1,1 3 1,0 0-2,0 1-2,0 1 2,0 1 1,0 0-1,0-2 0,0 0 0,0 0 0,0-1 0,0-1 0,0 2 0,0 2-1,0-2 1,0 4 2,0 1-2,0 2 2,0 3-2,0-2 2,0-1-2,0 1 0,0-2 0,0 0 1,0 0 0,0-2-1,0 3 1,0 0 1,-2 1-4,-1 1 4,0 0-1,0-1 1,0 0-1,0-3-1,2 0 1,-1 1 2,2-1-2,0-2-1,0 0 0,0 0 2,0 0-2,0 0 0,0 0 3,-1 2-1,-2-1-1,-3 1-1,1 1 4,2-1-4,0-2 0,0 0 0,2 2 0,-1-3 0,2 5 1,-1-1-1,-1 3 0,-1-1 0,2 2 1,-2 2-1,-1-1 0,2 1 0,1-1 0,-1 1 0,1-3 1,-2 3 1,-2 0 0,2 0-2,-2 3 0,-1 3 0,-1 2 1,1 0-1,2 1 0,-2-3 0,0-1 0,0 3 0,3-4 0,1 2 0,-1-1 1,2-1-1,-1-1 0,-1 2 0,0 0-1,0-2 1,0 0 0,2-3 0,-1 0 0,1-1 0,1-2 0,0-1 0,0-2 0,0 0-5,0-3 5,0-3 0,1-1 4,1-4-3,-1 1-1,1-4 1,-1-5-1,1-1-1,2 0 1,-2-6 0,2 2-7,-1-3 4,-1-3-26,7 0 22,1 0 7,9-1 0,7-14 1,7-5 2,7-1-3,-1-3-10,1-2-18,2-2-26,1 2 6,2 2 11,-3 4 0,-6 7-6,-7 4 10,-11 3-99</inkml:trace>
  <inkml:trace contextRef="#ctx0" brushRef="#br0" timeOffset="320985.8417">12607 8344 74,'0'0'171,"0"0"-124,0 0-18,0 0 22,0 0-10,0 0-17,0 0-22,-19 21 9,0-2 0,-3 4-7,1 0 6,-6 1-3,0 1-4,-3 1-6,-4 1 6,3 0-2,-4-1 1,4-5-4,7-3-8,5-8 1,8-1 9,5-4-5,3-4 5,3-1-4,0 0-4,0 0-7,0 2 9,0 1 1,6 1 4,6 3 2,5-2 5,2 4-3,5 2 12,6 3 2,3 2-4,3 2-8,2 3 4,-2 2-2,-2-2-3,-4-1-1,-6-2-3,-7-5 0,-6 0 0,-5-3-6,-4-4-48,-1-2-27,-1-4-21,2 0-32</inkml:trace>
  <inkml:trace contextRef="#ctx0" brushRef="#br0" timeOffset="322137.779">12942 8440 70,'0'0'80,"0"0"-5,0 0 7,0 0-4,0 0-3,0 0-37,0-18-10,0 18-10,0-2-4,-1 2-7,1 0-2,0 0-2,-2 0-3,1 0-5,1 0 0,-3 0-2,0 10 5,-2 6 1,1 7 1,-2 1 0,3 1 0,1 1 0,2-2-6,0-1 5,0-4 1,2-1-1,10-1 0,1-2 1,5-3 1,5-1-1,2-4 2,3-4-2,2-3 1,-2 0 4,-2 0-3,-3 0-1,-6-2 3,-2-5-3,-5-1 0,1 0 0,-4-3 3,-1-3-1,-1 1 0,-4-2 0,1-2 1,-1 0 2,-1-1-5,0 0-1,0 2 2,0 0 1,0 0 0,0 4-1,0 3-2,0 3 3,0 3 3,0 0 12,0 3-10,0 0 4,0 0-12,0 1-5,0 19-16,0 6 20,0 4 1,5 2 0,3-6 0,1 0 1,4-4-1,0-4 0,-1-4 0,3-2-1,0-4-1,1-3-3,2-4-12,1-1-25,1 0-34,5-4-62,-4-9-55</inkml:trace>
  <inkml:trace contextRef="#ctx0" brushRef="#br0" timeOffset="323557.5458">13617 8595 113,'0'0'135,"0"0"-103,0 0 6,0 0 19,0 0-31,0 0-26,1 6-17,1 9 17,1 3 16,0 2 1,1 2-1,-1-1 7,-2 0-6,1 1-15,-1-3-1,-1-1 1,2 0 0,-2 0-2,0-3 0,0-1-57,0-2-35,0-4-36,0-6-66</inkml:trace>
  <inkml:trace contextRef="#ctx0" brushRef="#br0" timeOffset="324428.7107">13802 8079 16,'0'0'93,"0"0"-36,0 0-4,0 0 3,0 0 7,0 0-20,0-11-20,0 11-7,0 0-14,0 0-2,0 15-27,0 14 27,1 10 34,4 4-17,2 5 15,-1 1 1,0 4-23,0 0-2,0 1 23,1 1-17,-1-2-8,0 0 2,0-7-4,-1-2-4,-2-3 1,1-3 0,-3-6 4,-1-2-5,0-3 0,0-4 0,0-3 0,0-7 0,0-2-9,0-5-14,0-3-35,0-2-53,3-1-11,2 0 37</inkml:trace>
  <inkml:trace contextRef="#ctx0" brushRef="#br0" timeOffset="325774.5274">14134 8381 172,'0'0'36,"0"0"-36,0 0 8,0 0-1,0 0 33,0 0-14,-1 76-13,1-52 13,0 0-1,9 0-3,4-1-1,1-2-4,-2-3-6,2-2-6,0-4 6,1-1-10,-2-4 5,2-2-1,0-4 3,1-1-6,-1 0 9,2 0-5,-5 0-6,-2-6 8,-6-3-6,-2-4-2,-2-1-10,0-1-6,-6 0-6,-7-2-6,-1 1 6,1-2 15,2 1 7,4 2 0,1 2 3,6 2-2,0 2 7,0 1 5,3 0-3,9 3 0,6 1 2,4-1-7,8 3 4,1-1 3,5-1-4,0 0-3,-3-1-4,-2 0 1,-7 4 0,-6 1-2,-6 0-25,-6 0-69,-6 0-56,0 6-27</inkml:trace>
  <inkml:trace contextRef="#ctx0" brushRef="#br0" timeOffset="342350.239">14777 8638 7,'0'0'46,"0"0"18,0 0-17,0 0 6,0 0 11,0 0-14,0 0-17,0 0-2,0-10-4,0 10-12,0 0-15,0 0-16,0 15 11,-1 5 5,-4 3 3,2-1 6,-1-2 3,1-1-5,3-4 0,0 0-6,0-1 2,0-1-3,0-1 0,0-1-3,0-2 3,0-2-64,0-2-23,0-5-53</inkml:trace>
  <inkml:trace contextRef="#ctx0" brushRef="#br0" timeOffset="343182.188">15103 8401 137,'0'0'71,"0"0"-32,0 0 13,0 0 14,0 0-10,0 0-16,-3-17-25,3 17-15,0 0-4,0 0-6,0 3 1,4 9 6,8 4 3,0 0 0,3-1 3,0 1-1,5 0-2,1-1-1,2-2 1,4-1 6,-2-1-6,2-1 2,-3-2-2,-5-1 3,2-1-2,-6 1-1,0-3 0,-3-2 0,-3 0 0,-3 0 1,-2-1-1,-1 1 0,-3-1-1,2-1-2,-2 4 0,0-1 1,0 3-6,0 3 7,-8 1 2,-7 4 9,-3 1-1,-5 0-2,-1 3-4,-3-2-3,-1 2 0,-1-1-4,2-2 1,5 0-14,4-1-16,8-1-15,5-2-17,5-3-37,0-3-4,0-2 5</inkml:trace>
  <inkml:trace contextRef="#ctx0" brushRef="#br0" timeOffset="344430.5894">16915 8441 18,'0'0'123,"0"0"-89,0 0 7,0 0 14,0 0 19,0 0-18,5-11-24,-5 11-13,0 0-19,0 0-15,0 0 0,-6 11 14,-11 6 1,-7 4 5,-1 0 4,-5 2-7,2-2 2,1 0-4,0-1 0,6-1-1,2-4-2,4-3 3,3-3-7,6-2-2,3-6 8,2 0 1,1 1-1,0-2-5,0 0-6,0 1-1,0 2 8,0 3 0,6 1 5,7 1 5,2 0-3,6 1 3,1-1 1,10 0 6,3 0-5,6 1 2,-3-3 0,0 2-6,-7-2-2,-4-1-1,-5 3 0,-4-2 0,-7 1-2,-5-2-45,-3 1-23,-3-1-34,0-2-49</inkml:trace>
  <inkml:trace contextRef="#ctx0" brushRef="#br0" timeOffset="345102.5501">17130 8485 212,'0'0'77,"0"0"-34,0 0 14,0 0-3,0 0-54,0 0-11,0 23 2,-1 1 9,-1 3 0,2-3 5,0-1-5,0-5-4,2-2 4,5-2 0,2-2 2,1-3-1,1-1-1,4-4 0,1-3 0,4-1 0,2 0 5,-2 0-2,-1-2 2,0-11-3,-2 0 2,0-2 2,-3-3-5,-2 0 0,-3-2 0,-3-1 2,-3 2 1,-2-3-1,-1 3-1,0 4 4,0 1 1,0 4 12,-1 2 6,-2 5-14,3 2 1,0 1 8,0 0-20,-2 0-1,2 1-17,0 17-4,0 5 22,0 1 0,0 2 1,0-4 0,2-1-1,5-1 0,5-2 0,0 0-1,3-3-15,-2-2-49,1-3-60,2-6-89</inkml:trace>
  <inkml:trace contextRef="#ctx0" brushRef="#br0" timeOffset="345398.5256">17649 8574 274,'0'0'135,"0"0"-135,0 0-15,0 0 15,0 0 3,0 0 3,0 87 11,0-67-9,0 0-4,0-3-3,0 0 2,0 1 2,0-3-5,-3 0-6,0-1-38,0-2-39,0-5-39,2-3-64</inkml:trace>
  <inkml:trace contextRef="#ctx0" brushRef="#br0" timeOffset="345982.4892">17864 8264 255,'0'0'92,"0"0"-45,0 0-44,0 0 15,0 0 54,0 0-25,0-32-20,0 32-16,0 0-8,0 0-3,0 0-6,0 2-8,0 17-5,0 13 19,-1 7 3,-2 8 0,-2 1 9,0 0-7,1-2-2,1-3-2,2-4 3,1-4-3,0-7-1,0-2 1,0-5 0,0-3 3,0-1-4,0-3 1,0 2-1,0-5 0,0-1 0,0-1 1,3 0-1,1 0-13,-3-2-28,1-2-35,-1-4-78,-1-1-137</inkml:trace>
  <inkml:trace contextRef="#ctx0" brushRef="#br0" timeOffset="347406.3997">18279 8392 137,'0'0'62,"0"0"-16,0 0 10,0 0 1,0 0-23,0 0-24,-4 0-10,4 0-8,0 10-2,-2 10 10,1 1 3,1 3 6,0 1-4,0-2 10,7 0-11,5-1 12,4-1-7,4-3 6,-1-2-10,2-4 3,0-2 1,-1-4-6,0-2-1,2-4 7,-1 0 0,-1 0-8,-2-2 8,-5-9-8,0-4 3,-4-1-4,-4-4-2,-3-1-21,-2 1-5,0 1 4,-10 1-12,-2 0 1,1 1 16,2 2 19,3 3 0,4 3 10,0 3 10,2 0-3,0 0 10,4 0-20,15 0-7,8 3-2,4 0-1,5-1 3,1 0 0,-2 0 1,-4 1-1,-4 3 2,-8-2-1,-2 2-1,-7 0-35,-5 0-61,-5 0-100</inkml:trace>
  <inkml:trace contextRef="#ctx0" brushRef="#br0" timeOffset="348006.3616">18856 8633 258,'0'0'76,"0"0"-33,0 0 39,0 0 0,0 0-47,0 0-16,32-32-8,-25 30-10,-3 2-1,1 0-5,1 0 0,0 5-4,0 8 6,0 3-5,-6 2-4,0 3-8,-4 0-7,-10 0-5,0 0-7,0-5 9,5-3 11,4-3 4,-1-2 11,6-4 2,0 1 1,0-4 0,0 1 1,0-1 1,4-1 4,10 0 8,5 0 22,8 0-23,4-4-1,4-5-10,-2 1-1,-5 2-25,-4 2-34,-8 1-56,-3-2-139</inkml:trace>
  <inkml:trace contextRef="#ctx0" brushRef="#br0" timeOffset="348952.8162">19284 8279 238,'0'0'76,"0"0"-5,0 0 5,0 0-28,0 0-17,0 0-29,-4 0-2,4 0-7,0 7-9,12 4 16,7 1 3,2 3-3,6 2-2,-3 0 2,6 1 0,1 0 1,-1-2-1,-2 0 0,-1-2 0,-3-2 0,-3-3 0,-5-1 0,-1-2 0,-4 0 0,-4-4 4,-2 2-3,-2-3-1,-3 1-4,1 0 4,-1 2 0,0 2-6,0 5 2,0 0 4,-7 4 0,-5 3 1,-5 0 1,1 2 5,-7 1-5,1 0-2,-1 0 0,1 0 0,1-1 0,3-1-21,-1-1-13,3-1-20,4-2-30,1-2 2,1-6-55</inkml:trace>
  <inkml:trace contextRef="#ctx0" brushRef="#br0" timeOffset="349880.7563">20360 8765 339,'0'0'53,"0"0"-42,0 0-7,0 0-4,0 0-1,0 0 1,5 2-18,-1-2-17,6 1-11,4-1-44,1 0-115</inkml:trace>
  <inkml:trace contextRef="#ctx0" brushRef="#br0" timeOffset="350148.8703">20945 8747 377,'0'0'29,"0"0"-19,0 0 3,0 0 4,0 0-2,0 0-8,0 0-3,0 0-4,0 2-7,1 0-100,3 0-108</inkml:trace>
  <inkml:trace contextRef="#ctx0" brushRef="#br0" timeOffset="350396.8555">21278 8761 30,'0'0'98,"0"0"-95,0 0 1,0 0 2,0 0 2,0 0 5,25 0-7,-22 0-6,-2 0 0,-1 0-1,3 0-40,-1 0-34</inkml:trace>
  <inkml:trace contextRef="#ctx0" brushRef="#br0" timeOffset="350644.8396">21478 8776 142,'0'0'261,"0"0"-242,0 0-19,0 0 1,0 0 22,0 0-6,0 0-12,1 0-5,-1 0-1,0 1-12,0 3-86,0-3-78</inkml:trace>
  <inkml:trace contextRef="#ctx0" brushRef="#br0" timeOffset="352871.3487">22784 8490 155,'0'0'103,"0"0"-47,0 0-10,0 0 3,0 0-17,0 0-32,0 0 0,-13 0-2,1 4 0,-6 5 4,0 1-2,-2 0 0,-6 0 0,-1 2 7,-4 2-7,-2 0-3,-3-1-3,4 0-25,2 0 9,6-3-13,6-2 19,3-4 7,6-1 5,4-2 1,4 1 3,1-2 0,0 0-8,0 0-7,0 0-4,0 0 19,0 0-5,0 2 5,8 3 0,5 0 11,5 1 12,4 2 0,5 1 2,4 0-6,2 1-1,0 1 0,1 1-9,-1-1-8,-2-1 4,-4 1-4,-3-2-1,-6-2 1,-5 0-1,-2 0 0,-3-1-14,-4-2-38,3 2-39,-2-1-31,-1-3 16</inkml:trace>
  <inkml:trace contextRef="#ctx0" brushRef="#br0" timeOffset="353629.5213">23244 8454 89,'0'0'122,"0"0"-39,0 0-18,0 0 4,0 0-65,0 0-4,-22 24-17,14 0 17,-2 5 1,4-3 0,3-2 3,3-1-4,0-3-4,0-2-4,6-5 8,9 1 0,1-5 0,3-3 7,4-3-7,-1-3 0,4 0 7,1 0-1,-2-12-3,2-5 0,-2-3 3,-2 3-4,-4-3 3,-3 0 2,-5 1 1,-5-1 12,-3 1 5,-3 1-9,0 1 12,0 7-6,0 1 0,0 5 10,0 3-12,0 1-17,0 0-3,0 0-6,0 0-9,0 14-7,0 5 11,0 5 11,0-3 4,0 0-4,7-1-1,5-2 1,3-3-3,3-3 1,2-3 0,2-3-19,0-1-16,0-5-44,-1 0-67,0 0-140</inkml:trace>
  <inkml:trace contextRef="#ctx0" brushRef="#br0" timeOffset="354011.847">23924 8585 325,'0'0'104,"0"0"-86,0 0-15,0 0 30,0 0-33,0 0-20,0 37 18,-1-14 2,-4 1 4,0-2-3,2 1-1,0-2 1,3-2-1,0-2 0,0-2-21,0-3-46,0-3-38,8-3-66</inkml:trace>
  <inkml:trace contextRef="#ctx0" brushRef="#br0" timeOffset="354651.8468">24241 8071 142,'0'0'107,"0"0"-107,0 0-2,0 0 0,0 0 2,0 77 34,0-35-5,0 5 18,-3 4 15,-2 2-16,1-2-14,1-3-22,3-3-3,0-4 0,0-2-6,0-5 1,0-2-2,0-5 2,0-1-1,0-2-2,0-2-2,-5-1-45,-1-1-37,0-5-62</inkml:trace>
  <inkml:trace contextRef="#ctx0" brushRef="#br0" timeOffset="355587.8464">24614 8380 93,'0'0'157,"0"0"-145,0 0-12,0 0-5,0 0 3,0 0 2,3 56 14,0-34-7,5-1-3,1 3 8,2 0-3,5-1 4,-1 0 5,5-2-6,2-3-1,-1-2-6,3-4-1,0-3 4,-4-3-8,0-3 3,-2-1-2,-3-2 7,1 0-4,-2 0 5,0-6 2,0-5-10,-2-2 3,-3-2 3,-5-1 1,1-2-7,-2 0 0,-2-1 4,-1-2-3,2 1 0,-2 2 0,0 2-2,0 1 0,0 4 20,0 2 32,0 3 0,0 1-28,0 2-17,3 1-1,4-1-5,4 0-1,2-2-6,8 3 1,1 2 5,1 0-3,-1 0 3,2 0-3,3 0-7,0 2-19,-1 4-12,0 0-45,-7 0-35,-2-1-22</inkml:trace>
  <inkml:trace contextRef="#ctx0" brushRef="#br0" timeOffset="356547.8656">25218 8627 72,'0'0'114,"0"0"-52,0 0 5,0 0-22,0 0-4,0 0-2,4-26-6,-4 26-11,2 0-22,-1 0-1,2 0-11,3 2 4,2 10 6,-2 1-2,-2 4-1,-2 3 1,-2 1 3,0 0-2,0-3 4,0-2-1,0-1 3,0-4-3,0-2 0,0-3-1,0-3-3,0-2 3,0-1-2,0 0-4,0 0 7,0 0 16,0 0-3,4-7-7,4-5-6,0-2 0,1-3 0,2 1 0,2-2 0,2 0 0,3 3 0,-1 1-9,-1 6 8,-4 1 0,-2 4-1,-2 3-5,-1 0 5,-1 0-7,-1 0 4,2 8-1,-2 4 4,-1 1-3,1 1-3,-2-1 8,0 1 0,0-3 1,-2 0-1,3 0 0,-1-2-2,2 2 2,-2-3-3,2-1-44,-1-1-44,4-5-50</inkml:trace>
  <inkml:trace contextRef="#ctx0" brushRef="#br0" timeOffset="357293.863">25760 8365 263,'0'0'198,"0"0"-158,0 0-36,0 0 7,0 0 17,0 0-28,-5-2-6,5 2-3,0 0-4,0 0 4,0 8 9,6 1 2,4 1-2,2 1 2,3-2-6,3 0 4,6 0-11,1-1-11,1-1 7,-2-1-5,-2 0 5,-1-1 6,-5-1 2,2 1 5,-3-4 0,-2 2 2,-3-1 0,-4-1 0,1 1 0,-6-2-2,2 1 2,-1-1-2,1 3-1,-2-2 3,1 4 0,-2 1-2,0 2 1,0 1 1,0 1 1,0 1 2,0-1-1,-2 1-2,-4-1-2,-4 0-1,0 0 3,-4-1 11,-1 2-11,0-1 3,-6 2-2,-2 1 3,-3 1-2,1 3-2,-2 1-3,-3-1-4,-1 2 5,-5-1 0,-3-1 0,-1-1-7,2 1-16,4-4-48,6-1-158</inkml:trace>
  <inkml:trace contextRef="#ctx0" brushRef="#br0" timeOffset="359212.0657">12641 9390 155,'0'0'21,"0"0"-17,0 0-2,0 0 5,0 0 18,0 0-1,4 0-8,-4 0-2,2 0-8,-2 0 1,0 0 4,0 0 5,0 8 0,0 0 9,0 6 1,-14 4 2,-2 3-2,-11 4-3,2 1-17,-7 1-6,-2 2 7,3 0-4,-4-1-1,1-1-3,4-3 1,3-4-1,7-5-1,7-6-2,3-3 4,6-3 1,1-1 1,1-1 0,2-1 0,0 0 2,0 0-2,0 0 1,0 2-3,0-2-3,0 0 0,0 0-2,0 1 5,0 3-8,6 6 8,9 1 1,6 4 0,6 1 1,7-3 4,5 2-5,-2-4 2,1 1-1,-3-3-1,-3 0 2,-5-1-3,-7-3 1,-5 3-1,-3-3-10,-6-1-17,-3-1-22,-1-2-14,-2 3-7,0-3-92</inkml:trace>
  <inkml:trace contextRef="#ctx0" brushRef="#br0" timeOffset="360815.8509">13059 9593 28,'0'0'58,"0"0"-13,0 0 4,0 0-4,0 0-9,0 0 1,0 0-2,0-18-15,0 18-7,0 0-13,0 0-15,0 10 4,0 10 11,0 4 9,0 3-3,0 2 1,0-2-5,0-2 0,6-2 2,7-2-3,0-4 3,4-2 5,-2-4-9,2-3 5,0-3 0,1-4 2,-3-1-7,4 0 9,-2 0-6,-1-10 1,-1-2-2,0-2 2,-8-1 2,1-1 1,-4-4-2,-1-1-3,2-1-2,-4-1 0,2 0-1,0 0 1,-3 4 5,0 1-4,0 5 12,0 3-1,0 5 1,0 3 1,0 2 10,0 0-24,0 0-16,0 13 2,0 10 11,0 4 3,5 0 1,5-2-1,-1-4 0,6-2 4,0-2-4,0-4 0,7 1-2,2-4-16,6-2-38,1-5-72,0-3-164</inkml:trace>
  <inkml:trace contextRef="#ctx0" brushRef="#br0" timeOffset="361342.4034">13575 9810 244,'0'0'62,"0"0"-48,0 0-6,0 0 32,0 0-27,0 0-12,65-65 4,-44 64-5,-4 1 0,-1 0 3,-4 1-6,-1 11-2,-4 3 2,-3 3-1,-2 0 4,-2 3 0,0 2 1,-6 1 1,-10-1-4,-1-1 1,1-2-6,2-7-24,4-1 13,4-4 16,3-3 0,1-1-1,2-3-4,0 1 3,3-2 4,15 0 0,3 0 3,8 0-1,0-5 0,0 0-1,-1 0 1,-1 0-2,-2 2 0,-2 2-9,-4-2-73,-3 2-74</inkml:trace>
  <inkml:trace contextRef="#ctx0" brushRef="#br0" timeOffset="362177.8426">14079 9381 166,'0'0'85,"0"0"-41,0 0 32,0 0 27,0 0-46,0 0-8,0-27-14,0 27-30,0 0-5,0 4-13,0 18-6,0 9 18,0 9 2,0 4 3,0 6-2,0 1 3,0 2-5,0-1 7,0-2-2,0-5 1,0-1-3,0-3-3,0-5 1,0-2-1,0-2 0,0-5 1,0-4 0,-1-4-1,-1-4 1,2-1-1,-1-5 0,-1-2-1,-1-2-8,3-3-23,-2 0-52,1-2-45,1 0-95</inkml:trace>
  <inkml:trace contextRef="#ctx0" brushRef="#br0" timeOffset="363023.659">14315 9607 49,'0'0'70,"0"0"-64,0 0 17,0 0 28,0 0-24,0 0-27,0 1-3,0 16 3,0 4 26,0 4-2,0 2 2,6 2 1,0-2-4,5 0-12,2-1-7,-1-7-4,1-2 7,-1-4-4,0-2-2,-2-4 0,-1 0 5,1-4-5,-1-2 6,-1-1-5,1 0 7,-2 0 0,-1 0 10,2-11-6,-4 0-8,1-3 1,-5-3-6,0 1 1,0-2 5,0 0-6,0-2-17,0 2-3,0 0-26,0 3 14,0 0 6,0 3 13,0 1 5,13 4 3,1 1-2,3 1 4,3 1 3,2-1-1,2 2 2,1-1 1,2 2-2,-1 1 0,1-1-3,1 1 7,-1-1-7,-2 1 3,-3-1-64,-5 1-73</inkml:trace>
  <inkml:trace contextRef="#ctx0" brushRef="#br0" timeOffset="365363.89">14835 9866 19,'0'0'68,"0"0"-8,0 0-23,0 0-15,0 0 3,0 0-13,0 0-10,0 15 4,0 0 49,0-1-19,0 3-26,0 0 1,0-1-5,0 0-3,0-5 0,0 2-1,0-3-1,0 2 0,0-1-1,0-2-1,0-2 1,0-1-29,0-1-19,0-2-52,2-3-28</inkml:trace>
  <inkml:trace contextRef="#ctx0" brushRef="#br0" timeOffset="366643.7635">15134 9505 36,'0'0'199,"0"0"-173,0 0-26,0 0 0,0 0-6,0 0 6,24 7 15,-8 3 1,2 4 11,6-2-8,3 3-1,1 0-2,3 0 7,-1-3 2,3 0-18,1-1-5,-1-1 8,2-1-7,-3 0 2,-3 0-5,-2-1 0,-8-2 0,-6 0 0,-3 0-1,-3-2 1,-4 2-6,-3 2 0,0 1-3,0 2 9,-2 2 0,-13 2 2,-1 1 3,-6 3-2,-4 0 5,1 2-4,2-1 0,1-2-8,-2 1-7,2 0-23,1-1 3,0 0-21,3-3-7,6-2-29,5-2-36</inkml:trace>
  <inkml:trace contextRef="#ctx0" brushRef="#br0" timeOffset="368093.8587">17314 9522 170,'0'0'28,"0"0"-27,0 0 6,0 0 19,0 0-17,0 0 0,-72 42-1,48-27 1,2 1 5,1 0 3,-5-1-2,1 1-9,-2 0 3,4-4-5,3 0 2,2-3 1,6-2 3,-1 0-9,4-1 2,3-4 1,4 1 7,2-1-11,0-1-8,0 1-6,0-1 11,0 3 1,3 2 2,9 2 3,8 3-3,5 0 2,5 0 1,7 3-2,7-2 5,2 0 7,0 1-10,0-5 3,-9 0-3,-4-1-2,-6 1 2,-9 0-2,-6-4-1,-6 0-8,-3 1-24,-3-2-38,0 0-17,0 0 18,-2 0-54</inkml:trace>
  <inkml:trace contextRef="#ctx0" brushRef="#br0" timeOffset="368925.8476">17588 9543 119,'0'0'53,"0"0"-6,0 0 16,0 0-5,0 0-17,0 0-26,-7 0-15,5 8-13,-1 12 13,1 2-5,2 3 10,0-1-5,0-1 0,0-3 1,10 0 3,3-3-4,2-2 0,0-2 4,1-5-2,-2-1-1,1-4 7,-2-2-1,3-1 2,-1 0-6,2 0 9,-2 0-7,-1-9 6,-3 0 0,-3-3-4,-1-3 13,-1-3-10,-2 0-3,1-3-4,-2 0 0,-3 0 2,0 3 17,0 0-2,0 4-15,0 3 25,0 4-22,0 4 4,0 2-2,0 1 17,-2 0-27,2 0-4,0 8-17,0 15 7,0 3 14,0 2 0,2-1 2,4-2-4,1-4 2,1 0-2,-1-3-4,2 0-15,1-5-14,3-1-23,1-4-30,3-4-47,1-4-62</inkml:trace>
  <inkml:trace contextRef="#ctx0" brushRef="#br0" timeOffset="369389.813">18013 9716 207,'0'0'138,"0"0"-85,0 0 30,0 0-16,0 0-40,0 0-19,21-24-4,-10 23-4,-1 1-1,5 0-4,-3 0 0,0 4 3,0 9-2,-5 0 2,-2 3-3,-5 2 1,0 3 1,-6 1-4,-9 0 2,-5 0-1,1-3-8,6-1 10,-1-5-1,8 0 1,3-6-2,3-1-5,0-3-1,0 0 8,0-1 4,12-2 1,6 0 2,7 0 0,5-3-1,6-7 2,0-1-4,-2-2-5,2 3-40,-9-2-40,-2 1-39,-1 0-78</inkml:trace>
  <inkml:trace contextRef="#ctx0" brushRef="#br0" timeOffset="369799.825">18480 9398 324,'0'0'93,"0"0"-31,0 0-56,0 0 7,0 0 31,0 0-25,-4-20-19,4 20-7,0 4-6,0 16 6,0 7 7,4 5 4,-2 5-1,-2 4 5,0 4 10,0 0-10,0-3 7,0-1-2,0-5-13,0-4 7,0-4-6,1-2 1,1-4-2,-1 1 0,2-6 2,-1-3-2,-1-3-7,2-4-15,0 0-30,3-6-40,-1-1-73</inkml:trace>
  <inkml:trace contextRef="#ctx0" brushRef="#br0" timeOffset="370763.8653">18847 9665 135,'0'0'128,"0"0"-125,0 0-3,0 0-4,0 0 4,0 0 2,-1 46 13,5-27 6,4 1-2,2 2 17,1 2-20,2-1 8,3 0-11,4-4-8,-1 1-4,2-5 2,-2-3 1,-1-3 3,-3-3-5,-1-5 0,-4 1 1,4-2 4,-2 0 1,1 0 4,-3-11-11,1-2-1,-2-2 0,-6-2-9,0-3-2,-2 1-4,-1-5-7,0-2-7,0 2 12,0 0 8,0 3 7,0 4 4,0 4 26,0 2 16,-1 4 6,1 2 9,0-1-45,0 2 6,7-3-20,9 4-7,7 1 7,1 2-3,4 0 3,5 0-1,-2 0 1,5 0-13,-1 0-43,-5 2-30,-4 3-32,-10 0-59</inkml:trace>
  <inkml:trace contextRef="#ctx0" brushRef="#br0" timeOffset="371359.8448">19468 9829 223,'0'0'151,"0"0"-75,0 0-18,0 0-22,0 0-26,0 0-8,25-25 0,-11 19 1,-2 2-5,-2 3 5,-1 1-5,1 0 2,-4 0-7,0 0 6,1 0 0,-3 6-2,-1 5 0,-3 4-6,0 3 9,0 2-2,-18-2 4,-3 1-4,0 1-10,2-5-2,5-1 14,2-4 0,8-3 0,-1-2-1,5-4-3,0-1-3,0 0-3,0 0 6,5 0 4,13 0 7,3 0 0,6 0-7,-1 0 4,0 0-3,-1 0 0,-4 0 0,1-1-1,1-4-2,0-1-40,0-1-49,2-4-9,1-1-48</inkml:trace>
  <inkml:trace contextRef="#ctx0" brushRef="#br0" timeOffset="371900.8255">19948 9560 106,'0'0'174,"0"0"-129,0 0-14,0 0 65,0 0-28,0 0-53,-1-9-15,1 9-4,0 0-6,6 0 9,7 0 1,2 6-1,-1 1-3,2 0 4,-1 0 1,1 0 1,-1 1 0,0-1-1,0 3 0,1-2 2,3 0-2,-2 0-1,0-1 2,-2 1-2,-5-1 0,-1 1-4,-2-1 2,-1 1 2,-1 3 2,-2-1-2,-1 3-5,-2 1 5,0 3 0,0-1 0,-13 2 0,-3-2 1,-2 0 0,-3 0 5,-4 0-5,-2 0 2,1-1-2,0 0 1,2 0-1,2-1-1,3-1-23,3-2-28,4-1-58,1-5-77</inkml:trace>
  <inkml:trace contextRef="#ctx0" brushRef="#br0" timeOffset="373055.6016">20815 10001 309,'0'0'105,"0"0"-61,0 0 23,0 0-10,0 0-30,0 0-23,0-3-2,0 3-4,0 0-10,0 0-33,6 0-63,12 0-69,5 0-45</inkml:trace>
  <inkml:trace contextRef="#ctx0" brushRef="#br0" timeOffset="373375.583">21551 9963 139,'0'0'179,"0"0"-150,0 0 45,0 0 21,0 0-50,0 0-37,1 3-8,-1-3-1,0 0 1,2 2-33,5-1-100,2 1-22,4-2-69</inkml:trace>
  <inkml:trace contextRef="#ctx0" brushRef="#br0" timeOffset="373635.5645">21985 9989 154,'0'0'204,"0"0"-202,0 0 0,0 0 5,0 0 2,0 0-5,0 3-3,0-3-2,0 0-2,0 3-39,0-1-83,0-2-27</inkml:trace>
  <inkml:trace contextRef="#ctx0" brushRef="#br0" timeOffset="375433.854">23068 9701 84,'0'0'115,"0"0"-63,0 0 1,0 0 12,0 0 6,0 0-19,0-7-15,0 7-12,0 0-12,0 0-13,0 0-4,0 0 2,-8 0-12,-11 11 14,-5 3 1,0 1 2,-1 2-3,1 0-2,-1-2 2,1 0-13,1 0-11,0-2-13,-1-1 2,3 0-9,3-1-1,2-4 31,7-1 14,3-1-6,3-2-1,1-1 2,2-1 5,0-1 1,0 2-1,0-1-2,0 3-5,0 3 7,12 2 1,9 1 4,6 2-3,3 2 4,1-4-4,3 1 1,1 0 11,0-3-7,1 1-1,-1 0-3,-4 0-1,-6-2 0,-2-2-2,-10 0-8,-3-2-33,-5 0-26,-5-1-86</inkml:trace>
  <inkml:trace contextRef="#ctx0" brushRef="#br0" timeOffset="376157.8091">23389 9719 233,'0'0'82,"0"0"-26,0 0 10,0 0-25,0 0-37,0 0-4,0 7-17,0 9 10,-3 5 7,1 3-2,2 0-2,0-1 4,0-1 0,0-4-5,11-1 5,1-3 0,1-4 2,5-4-1,0-1-1,3-5 4,4 0-2,-1 0 0,-2 0 1,-1-8 2,-1-4-3,-1 0-2,-4-1 1,0-4 6,-3 0-4,-5-1 1,-1 0 4,-3 0-5,-3 0 9,3 1-9,-3 4 7,0 2-9,0 6 1,0 2-2,0 1 7,0 2-4,0 0-3,0 0-5,0 6-10,2 11-1,-1 4 15,2 3 2,-1 0 1,-1 0-2,2-1 1,3-1-1,0-2-1,3-2-1,1-3-34,1-2-28,4-4-46,-3-4-78</inkml:trace>
  <inkml:trace contextRef="#ctx0" brushRef="#br0" timeOffset="376737.7779">23902 9918 306,'0'0'124,"0"0"-104,0 0-7,0 0 5,0 0 13,0 0-9,5-16-14,3 13-5,0 0-2,1 1-1,0 0 0,3 2 0,-2 0 0,-1 0 0,0 0-1,-2 0 0,0 0-1,-3 11-5,-1 3 4,-3 4 3,0 0-12,0 3 5,-7-2 2,-7 1-4,-2-4 9,2-1-7,1-1-5,2-3 7,4-4-1,2-1 5,1-3 1,4-1-6,0-2-1,0 0 2,0 0 3,2 0-4,14 0 6,3 0 4,2 0-3,3 0-1,3 0 3,0 0-1,-1 0-1,-1 0-1,-5 0-6,0-4-21,-8 0-19,-1 0-40,-3-2-93</inkml:trace>
  <inkml:trace contextRef="#ctx0" brushRef="#br0" timeOffset="377301.7362">24470 9561 401,'0'0'82,"0"0"-60,0 0 20,0 0 11,0 0-14,0 0-25,0-7-14,0 7-5,0 0-1,0 7-12,0 13 8,0 9 4,0 3 5,0 6 1,0 3 1,0 3-1,0-4 0,-1 2 0,-5-4 1,2-3-1,2-1 0,2 1 2,0-2-2,0-1-3,0-1 3,0-1 1,5-3 0,-1-4-2,0-4-7,-4-5-28,0-3-55,0-7-83</inkml:trace>
  <inkml:trace contextRef="#ctx0" brushRef="#br0" timeOffset="378533.6616">24997 9718 162,'0'0'99,"0"0"-26,0 0-19,0 0 0,0 0-22,0 0-19,-3-3-13,3 3 0,0 0-8,0 4-8,-3 10 14,3 6-4,0-1 10,0 3-8,0 0 5,0 0-2,13 1 2,0 0 1,4-4-1,0 2 1,2-4 0,0 0 0,0-6-2,1 0 1,0-4 6,-2-4-1,-4-1-5,0-2 6,-3 0 0,0 0-2,-2-6-2,-3-6 0,-1 0-1,-4-5 5,-1 0-3,0-2-4,0 1-3,0-2 3,0 4 1,0-1 2,0 3-2,0 1-1,6 3 0,2 1-1,4 1-2,7 4-1,5 0-1,3 3 4,2 1-2,0 0-4,-2 0-8,0 0-21,-4 0-14,3 0-14,-8 1-32,1 1-73</inkml:trace>
  <inkml:trace contextRef="#ctx0" brushRef="#br0" timeOffset="379619.781">25489 9965 250,'0'0'69,"0"0"-45,0 0 41,0 0 13,0 0-57,0 0-14,0-21 8,0 21 18,0 0-20,0 0-13,2 0-6,2 0-1,4 1 4,-1 10 0,1 2 1,-4 1 1,-1 3-3,0-1 1,-1 2-12,-2 2-8,0-5 2,0-2 16,0-2-1,0-5 3,0-1-2,0-1 0,0-3 4,0-1-5,0 0 6,0 0 2,0 0 1,0 0 3,1-3-1,5-6-5,0-3-3,4-3 3,1-1 0,1-1 1,4 1-1,-2 3 3,-1 3-4,-1 2 1,1 4 0,3 1-4,0 3 3,-4 0-1,-2 0-2,-1 0-7,-3 9 8,0 4-5,-3 0 4,2-2 1,-2 2 3,1-4-2,0 0-1,-1 0 3,-1-2 1,-1 0-1,1-2-7,1 1-91,2-3-38,-1-1-51</inkml:trace>
  <inkml:trace contextRef="#ctx0" brushRef="#br0" timeOffset="380421.8619">26050 9647 258,'0'0'127,"0"0"-127,0 0 0,0 0 21,0 0 14,0 0-35,-1 3-7,1-1 2,0 2-2,6-1 7,6 3 7,3-1-2,3 2 1,4-2-1,3 3-2,2-3-2,1 3 3,-2 1-4,-2 0 0,-3 0 0,-1 1 0,-1 0 0,-3-2 1,0 2-1,2-3 0,3 2 0,-1 0 1,0 0 3,-3-1-4,-7-2-1,-4-2-1,0 2 1,0-1-2,1-1 4,-2-1-1,-4-1 2,1-2-1,-2 0-1,0 0 9,0 0-8,0 0 5,0 0-2,0 2-4,-5 1 2,-11 2-2,-5 3 0,-4 4 0,-4 2 0,0 2-3,-1 2 2,2 0-1,-1-1 2,4-1 1,0-1-1,2 1 0,4-3-4,-1-1-39,5 0-19,1-5-57,3 0-121</inkml:trace>
  <inkml:trace contextRef="#ctx0" brushRef="#br0" timeOffset="382339.7455">12878 10534 247,'0'0'64,"0"0"-61,0 0 0,0 0 22,0 0-14,0 0-11,0-3-4,0 3-12,0 0-9,0 6 9,0 4-38,0 2-72</inkml:trace>
  <inkml:trace contextRef="#ctx0" brushRef="#br0" timeOffset="382626.5915">12787 10935 242,'0'0'76,"0"0"-75,0 0-1,0 0 8,0 0 11,0 0 10,-3 20-13,3-18-10,0-1-6,0 3 3,0-2-3,0 3 0,-1 2-24,1 0-51,-2-2-119</inkml:trace>
  <inkml:trace contextRef="#ctx0" brushRef="#br0" timeOffset="382930.5731">12773 11297 175,'0'0'150,"0"0"-149,0 0 0,0 0 4,0 0 5,0 0-10,2 0-3,1 0-53,0 0-93</inkml:trace>
  <inkml:trace contextRef="#ctx0" brushRef="#br0" timeOffset="383389.8648">12769 11691 364,'0'0'75,"0"0"-75,0 0 0,0 0 6,0 0-2,0 0 1,0 0 2,0 0-6,0 0-1,0 0-10,0 0-48,0 0-61,0 0-114</inkml:trace>
  <inkml:trace contextRef="#ctx0" brushRef="#br0" timeOffset="384471.8456">12575 12348 144,'0'0'80,"0"0"-44,0 0 29,0 0 24,0 0-20,0 0-25,5-10-22,-5 10-4,0 0-13,0 0-5,-3 5 0,-12 10 1,-6 5-1,-4 0 0,-1 5 10,-4-1-12,-1 0 2,-3-2-14,5 1 1,2-5-9,5-3 12,6-3 3,5-3-2,4-1 6,2-2 2,2-2-2,-1-1-1,4-1-6,0-1 5,0 2-2,0 2 0,0 1 6,3 3 2,7 0-1,4-2 0,5 3 1,5-2 1,3 2-1,2-2 4,3 2-4,1-3-1,-4 1 3,0-1-1,-5-1-1,-2-1-1,-1-2-16,-4-3-26,-3 2-27,-2-2-17,-4 0-49,-1 0 1</inkml:trace>
  <inkml:trace contextRef="#ctx0" brushRef="#br0" timeOffset="385745.8726">12971 12417 72,'0'0'92,"0"0"-65,0 0 17,0 0 6,0 0-18,0 0-32,-11 0 1,8 11-1,-2 8 2,1 6 22,1 1-4,2 3 1,1-3 0,0 2-6,0-3-10,3-4-4,8 0 1,0-4-2,4-3 1,-2-3-1,5-2 5,-1-4 1,5-3-4,2-2 4,4 0 4,2-6-6,-3-5-1,-2-2-2,-4 1-2,-4-2-5,-4-3 6,-5 1 0,-2-4 0,-2 1 2,-4-2-1,0-1-1,0 3 0,0-1 4,0 4-4,0 1 7,-1 6-2,-2 2 37,1 4-7,-1 1-1,2 0-15,1 2-7,0 0-12,0 0-4,0 4-11,0 10-1,0 9 16,0 3 0,7-2 0,6-2 0,1-1 0,2-1 0,2-2-1,2-2-7,0 0-6,3-4-34,4-5-34,1-4-90,0-3-89</inkml:trace>
  <inkml:trace contextRef="#ctx0" brushRef="#br0" timeOffset="386453.8726">13612 12617 124,'0'0'83,"0"0"-74,0 0 31,0 0 31,0 0-26,0 0-32,40-33-8,-31 33-5,-1 0-3,1 0 3,0 3-11,1 9 10,-1 1-2,-1 1 2,-1 0-1,-1-1 2,-2-1 2,1 0-2,-4 0-1,-1 0-1,0-3 2,0 0 0,0-3 6,0-3-6,0-1 1,0-2 0,0 0 5,0 0 0,0 0 0,0 0 6,3-3 2,2-9-13,2-3-1,2-3 0,3-3-1,1 0 1,0 3 1,-3 1-1,-1 6 1,-3 5-1,-2 3 1,-1 2 0,2 1-1,1 0-1,3 0-8,-2 9 1,2 4 8,0 4 2,-2-2 4,3 0-6,-4 0 3,2 0 0,-2-1-2,0-1-1,-1-1 2,-1-3 1,-2-1-3,7-2-4,-5-3-21,2-2-30,2-1-40,-2 0-58</inkml:trace>
  <inkml:trace contextRef="#ctx0" brushRef="#br0" timeOffset="387611.8722">14221 12068 78,'0'0'78,"0"0"-27,0 0-7,0 0 22,0 0-2,0 0-17,0 0-20,-9-21-15,9 21-5,0 0 1,0 0-5,0 0-3,-1 0-6,1 2-3,-2 17 9,-1 6 2,0 7-1,0 5 6,0 5 4,1 4 4,1 0-12,1 1 12,0 0-12,-2-2-1,1-2-2,-4 1 6,4-3 3,-3-2 5,2-3-9,1-3 1,1-5-5,0-3-1,0-3 0,0 1 0,0 1 0,0-3 0,0-1-2,0 0 2,0-2-5,0-5-14,0 0 3,0-3-57,0-9-119,0-1-67</inkml:trace>
  <inkml:trace contextRef="#ctx0" brushRef="#br0" timeOffset="388876.5149">14716 12394 89,'0'0'77,"0"0"-30,0 0 13,0 0-7,0 0-17,0 0-20,-3-4-16,3 4-2,0 4-6,0 14 8,0 3 7,0 3 8,0 2 8,0 0-4,11-4-8,-1 0 0,6 0-9,2-6 3,2-1 0,2-4-2,2-3 1,0-6 2,4-2 1,1 0-1,-4 0-3,-1 0-3,-8-2-8,-4-4-9,-4-1 3,-5 0 3,-3-1 0,0-1 5,0-1-14,-3-4 0,-8-2-3,-4-1 3,2 2 17,-2 0 3,6 0 1,1 3 19,4 0 4,2 3-4,2 0-5,0 1-7,0 2 16,2 0-18,10 0-6,4 0-2,4 2 2,2 1 0,3-1 0,1 1 1,1 1-1,3-1-1,1 1-20,-3 1-67,-2-1-69</inkml:trace>
  <inkml:trace contextRef="#ctx0" brushRef="#br0" timeOffset="389313.5765">15241 12537 226,'0'0'9,"0"0"-8,0 0-1,0 0 0,0 0 15,0 0 5,14 69-9,-10-50-1,3-3 3,-2 1 0,1-4-3,-1 2-6,-2 0 1,0 1 0,1-3-3,-3-1-2,1-3 0,1 0 1,-2-2-1,1 0-12,1-4-53,0-3-65</inkml:trace>
  <inkml:trace contextRef="#ctx0" brushRef="#br0" timeOffset="390003.8616">15535 12251 103,'0'0'100,"0"0"-99,0 0-1,0 0-4,0 0 4,0 0 6,34 23 18,-17-13 6,4 1-5,0 1 3,3-2-15,4 1 17,5-2-16,4 0-7,3-3-3,1 0-1,-1 0-2,-3-1 1,-4-1-2,-3 1-2,-6-1 2,-5 1 3,-4-1-2,-2-1-1,-5 1-1,-4 1-2,1 1 2,-2 2-5,-3 1 6,0 3 4,0 1-1,-15 3 8,-4 0 3,-3 2-4,-4 0-1,-3 3-1,-2 0-8,0 2-7,-2-1 6,0 1 0,2-4-31,2 1-22,4-5-30,3-3-102</inkml:trace>
  <inkml:trace contextRef="#ctx0" brushRef="#br0" timeOffset="391445.8808">17775 12228 80,'0'0'167,"0"0"-135,0 0-19,0 0 25,0 0-24,0 0-9,-5 11-4,-6 3 8,-3 2 16,-4 2-2,-5 0-16,-2 2 1,-5 1 2,-3 0-10,-1 2 9,-2-1-8,2 1-1,2-5 0,6-3 0,3-5 3,7-2-3,6-1 0,2-1-6,2-2 6,3-1-2,-1-2-6,4 1 1,0-1-17,0 2 2,0 1 16,12 1 6,6 1 4,9 1-3,2 1 1,6 0 3,-2 1-4,3 1-1,2 4 0,-2-1 0,0 2 0,-4-1 0,-5 1 0,-3 0 0,-3-3 0,-6 2-1,-3-4-3,-2-2-14,-2-1-38,-2-1-40,-5-2-56</inkml:trace>
  <inkml:trace contextRef="#ctx0" brushRef="#br0" timeOffset="392407.8758">17985 12409 36,'0'0'107,"0"0"-51,0 0 9,0 0-25,0 0 18,0 0-16,0-21-32,0 21 10,0 0-13,0 0-7,0 0 0,0 0-6,0 0-5,0 10 7,-5 9 4,-1 3 0,3 2 0,1 4 0,2-3 1,0 2-2,0-3 2,0 0-1,10-4 0,2-4 0,3-3 0,0-5 1,1-2-2,4-4 2,0-2 0,6 0 0,-3 0-1,-1-6 0,0-3-7,-4-2 4,-3 0 3,-2-3 0,2 0 0,-3-1 1,-2 2 0,-2-4-1,-4 2 3,-2-3-3,-2 1 0,0-1 1,0 3 2,-2 1 9,-5 1 33,-1 5-3,1 1-1,6 4-9,-2 3-11,3 0-12,0 0-9,-2 0-10,2 3-1,-1 15 1,1 6 8,0 2 2,0-1 0,0 1 2,0-2-2,7-3-4,6-1 4,1-3 0,5-2-9,3-5-23,1-4-29,2-3-30,2-3-2,-5 0-73</inkml:trace>
  <inkml:trace contextRef="#ctx0" brushRef="#br0" timeOffset="393201.8408">18515 12615 239,'0'0'68,"0"0"-48,0 0-4,0 0 5,0 0 22,0 0-16,17-36-14,-8 30-13,1 3 0,0 0 3,-3 0 5,-1 3-1,-1 0-7,1 0-3,1 8-5,-1 4 6,-1 1 2,-2 2 0,-2 2 0,-1 0 2,0-1 6,0-1-2,0-3-6,0 0 0,0-1-1,0-5 1,0-2 2,0 1-2,0-5 4,0 0-3,0 0 0,0 0 3,0 0 4,0 0-1,0-3-2,0-8-5,6-2-20,4-2 10,2-1-4,-1 1 11,1 2 1,-2 2 2,-1 3 0,3 0 0,0 0-2,1 3 0,1 0 1,1 0 1,-3 4-2,-2 1 0,2 0-4,-4 0-1,-4 7-2,2 4 3,-3 3 6,-1-3 4,2 0 8,-3 1-11,1-3 3,1 2 1,-2-2-4,1-2-1,1 1 0,0-1 1,-2-2 0,2 1 0,1 0-1,-3-2 3,2 1-3,1-4-24,1-1-33,2 0-28,-1 0-46</inkml:trace>
  <inkml:trace contextRef="#ctx0" brushRef="#br0" timeOffset="394105.5726">19187 12109 110,'0'0'76,"0"0"-37,0 0-7,0 0 30,0 0-17,0 0-18,-7-13-12,5 13-15,2 2-3,-1 11-10,1 8 13,-2 7 11,1 3 11,-1 3-8,0 3 4,0 2-7,2 0-3,-1 4 0,1 2-7,0-2 2,0 2-1,0-3-1,0 1 3,0-6-4,0-1 0,0-4 1,0-2-1,0-3 0,0 0 0,0-6-1,0-3 1,0-3 0,0-4 0,0-4-2,0-1-24,0-4-29,0 0-30,0-2-33,3-2-71</inkml:trace>
  <inkml:trace contextRef="#ctx0" brushRef="#br0" timeOffset="395149.8793">19587 12418 62,'0'0'123,"0"0"-76,0 0 16,0 0 19,0 0-18,0 0-35,-4-1-27,4 1-2,0 0-17,0 11-2,0 7 18,0 3 1,3 1 2,6 2-2,2 0 2,0-3-1,1 0-1,3-3 0,-1-4 1,0-2 0,1-3 6,5-3-7,2-1 5,-1-5-3,3 0 4,0 0 0,-2 0-5,-1-6-1,1-5-6,-3 0-12,-3 0-4,-3-3 2,-4 0-1,-5-1-5,-2-1 8,-2 1-9,0-2 1,-3-1 2,-6 1 5,-3 1 2,0 1 17,3 1 4,0 0 0,3 4 5,3 2 15,0 3 8,2 0 19,1 2-17,0 0 16,0 1-27,0-1-18,7 2-5,11 0-2,2-1 2,3 2 0,6 0-4,2 0 4,3 0 3,1 0-3,-2 0 0,-2 0 2,-4 0-3,-5 0 1,-1 0 0,-8 0 2,-3 0-2,-2 0-32,-3 0-16,-2 0-24,-3 0-29,0 0-54</inkml:trace>
  <inkml:trace contextRef="#ctx0" brushRef="#br0" timeOffset="395923.8718">20057 12676 324,'0'0'64,"0"0"-38,0 0 9,0 0 17,0 0-28,0 0-24,15-43 0,-3 37-3,3 2 2,-2 1 1,0 2 0,1-1-1,-2 2 1,0 0 0,-1 0-1,-1 0-5,-1 5 5,-5 5-10,-1 2 9,-3 3-5,0 3 4,0 0 3,-3 2 2,-11-1-2,-4 3 0,-3 0 0,-1-2-3,3-2 3,3-3-3,6-6 3,3-5-2,4 1 0,2 0 0,1-4-1,0 0-3,0-1 4,4 0 2,15 0 4,7 0 3,4 0 0,0 0-2,-2 0-3,1-6 5,-2 0 0,2-1-2,-2 1-3,0-2-2,-6 1 1,-3 2-1,-6 2-1,-4 0-21,-3 1-64,-5-2-56,0-2-122</inkml:trace>
  <inkml:trace contextRef="#ctx0" brushRef="#br0" timeOffset="396904.8399">20627 12376 159,'0'0'89,"0"0"-28,0 0-8,0 0 4,0 0-34,0 0-22,-9-3-1,9 3-2,0 0-5,0 0 1,12 2 4,6 6-1,8 0 6,5 1-2,3-1 4,2-2-4,0-2 0,-4 1-1,0-2 0,-4 0 0,-3 0 2,-5-2-2,-1 1 0,-2-1 0,-2 1 0,-5-1 1,-4 1-1,-3 1-3,-3 0-3,0 1 5,0 5-7,0 2 8,-4 4 1,-11 5 0,-8 1-1,1 4 7,-2 1-6,0 0-1,-3-1 3,0-1-2,1-1-1,0-2 0,4-3 0,1-2 6,3-2-6,6-2-2,5-2 0,0 0-27,3-2-21,0 0-18,2 1 5,-1-1-37</inkml:trace>
  <inkml:trace contextRef="#ctx0" brushRef="#br0" timeOffset="397725.8839">21822 12699 342,'0'0'66,"0"0"-48,0 0 9,0 0-7,0 0-20,0 0-4,0-2-6,0 2-29,1 0-36,6 2 12,2 0-137</inkml:trace>
  <inkml:trace contextRef="#ctx0" brushRef="#br0" timeOffset="398033.8672">22577 12686 323,'0'0'20,"0"0"-11,0 0 36,0 0-1,0 0-32,0 0-12,2 0-3,-2 0 0,0 2-49,0 2-49,0-1-17,0 2-58</inkml:trace>
  <inkml:trace contextRef="#ctx0" brushRef="#br0" timeOffset="398343.0048">22971 12738 113,'0'0'144,"0"0"-141,0 0 17,0 0 37,0 0 0,0 0-16,4 0-36,-4 0-5,0 0 0,2 1-6,0 0-39,-2 2-73,0-3-127</inkml:trace>
  <inkml:trace contextRef="#ctx0" brushRef="#br0" timeOffset="399305.2643">23860 12338 123,'0'0'121,"0"0"-88,0 0-22,0 0 38,0 0-18,0 0-14,-46 11-15,15 4 1,-5 1 1,-2 2-2,3-1 2,2-2-3,1 1 2,6-2-1,-1 0-4,5 0 2,5-6-2,5 0-6,8-2-4,1 0-5,3-1 10,-2-1 4,2 1 6,0-2-5,0 1 2,0 1-1,0 1 1,6-1 3,9 5-1,5-3 3,5 4-5,8 2 5,7 1-3,6 4 4,6-1 3,-1 1-2,-3-2-3,-8 1-1,-5-4-3,-7 1 1,-7-4 3,-6-1-8,-5-1 4,-4-2-14,-3-1-44,-2-1-22,-1-4-54</inkml:trace>
  <inkml:trace contextRef="#ctx0" brushRef="#br0" timeOffset="400049.8832">24227 12398 222,'0'0'45,"0"0"-24,0 0 21,0 0-21,0 0-21,0 0-4,-15 21-5,9-1 7,2 3 4,1 1-2,0-1 4,3-1-4,0-2-2,0-2 2,3-3 0,7-2 2,2-4-1,5-3 6,-1-3-4,2-3 2,3 0-3,-2 0 1,2 0-3,1-9 3,1-3-1,-1-3-2,1-1 2,-3-2 0,-4-2-2,-5 4 0,-3-1 4,-2 0 9,-2 4 14,-1 1-19,-3 4 27,0 4 12,0 2-11,0 2-27,0 0-9,0 0-5,0 0-1,0 10-13,0 7 16,0 5 3,0 0 0,5 1 0,4-2 0,0-3 0,1-3 0,3 0 0,0-3 0,1-3 0,0-2-20,2-2-44,-1-4-42,0-1-42</inkml:trace>
  <inkml:trace contextRef="#ctx0" brushRef="#br0" timeOffset="401013.8787">24843 12563 170,'0'0'56,"0"0"-54,0 0 2,0 0 43,0 0-2,0 0-20,41-26-11,-31 26-9,0 5-5,-1 10-6,-1 3 4,-2 1 2,-2 1 2,-2-2 1,-1-2-2,-1 0 1,0-3 1,0-2-3,0-4 3,0-1-6,0-1-3,0-4-9,0 0-2,0-1 16,0 0 1,0 0 6,0 0 5,5-8-8,4-6-2,3-4-1,4 0 0,3-2 2,0 2-2,0 3 0,-6 6 1,-1 5 19,-3 4 1,-1 0-12,2 0-9,-3 0-10,4 3 8,-2 7-4,1 4 6,-1 0-4,-1 1 8,1-2-3,-3 1-1,0-4 0,0 1 1,-2-2 0,2-2-1,1-1-44,1-3-71,0-3-66</inkml:trace>
  <inkml:trace contextRef="#ctx0" brushRef="#br0" timeOffset="401526.8711">25462 12059 214,'0'0'69,"0"0"8,0 0-39,0 0 19,0 0 20,0 0-30,-6-35-15,6 35-32,0 3-12,-1 21-11,1 11 17,0 11 5,0 4 1,0 4 5,0-1-2,0-1-3,0 1 6,0 0-3,0-1 1,0-3-2,0-4-2,0-6 2,1-3-2,1-3 0,-1-6 0,-1-1 0,0-5 0,0-6 0,0-3-2,0-4-37,0-5-42,2-3-44,4 0 22,3-5-56</inkml:trace>
  <inkml:trace contextRef="#ctx0" brushRef="#br0" timeOffset="402173.8726">25744 12367 76,'0'0'194,"0"0"-170,0 0-22,0 0 2,0 0 49,0 0-46,0-6-7,0 18-11,0 8 11,4 4 1,2 1 5,0 0-2,4-1 4,0-3 6,4-3-4,1-2-1,2-2 6,2-5-1,0-5-2,3-1-2,-2-3-2,-1 0 2,-4 0-7,-3 0-2,-8 0 1,-1-3 5,-1-3 5,-2-4-2,0-2-2,0-3-8,0-2 0,0 0 0,-5-1-6,-1 0-6,1 0 2,0 4 8,2-2 2,2 4 2,1 0 2,0 3-4,0 0 0,4 0 0,12 2-4,7 1-1,2 1-2,5 2 7,3 1 0,2 1 0,-2 1-1,2-1-3,-3 1-43,-2-2-47,-3-1-69</inkml:trace>
  <inkml:trace contextRef="#ctx0" brushRef="#br0" timeOffset="402963.881">26250 12488 91,'0'0'60,"0"0"33,0 0-13,0 0-32,0 0 17,0 0 5,20-25-53,-20 25-17,1 0-3,4 0-4,-1 0 1,3 9 4,-1 4-1,1 1 0,-4 3 3,1 2 3,-2 1 1,-2-3-2,0-1-2,0 0-7,0-5-4,0-3 6,0-5 0,0-2 3,0-1-5,0 0 7,0 0 2,0 0 0,1 0 5,2-1 4,4-10-10,-1-2 0,3-2 1,6-5 0,0-2-1,6-1-1,-1-1 0,2 6-1,-4 6 0,-3 4 1,-5 5 0,-3 3-4,0 0-3,-1 6-6,-2 9 11,3 0-1,-4 4 0,0-1 2,0 0 2,-1-2-1,-1 1 0,2-5 0,-1-1 1,2-3-2,1 0 3,2-1-4,1-1-12,-2-2-80,0-4-84</inkml:trace>
  <inkml:trace contextRef="#ctx0" brushRef="#br0" timeOffset="407817.8886">26566 12104 61,'0'0'62,"0"0"-25,0 0 20,0 0 22,0 0-26,0 0-36,0 0-12,0 0-5,0 0-6,6 5 0,14 6 6,7 3 5,4-2-3,4 2 3,0-3 2,-5 1-1,-4-1 0,-1-1-5,-4 1 0,-2-2 1,-2 0 0,-7-1-2,0-4-1,-5-1 1,-4-1 0,1-1-1,-2-1-5,0 2 3,0-2-5,0 0 7,0 1 1,0-1-4,-6 2 4,-9 1 22,-2 0 5,0 1-11,-1 1-13,-3 4 0,-1 0-3,2 0 2,-5 3 0,2 0-2,1 2-7,5-2 7,3-1 0,3 2-7,4-2 0,-2 0 0,3 0-16,-2-1-15,2-2-12,2 1 36,2-6-116</inkml:trace>
  <inkml:trace contextRef="#ctx0" brushRef="#br0" timeOffset="423265.896">26884 8095 35,'0'0'94,"0"0"-62,0 0 0,0 0 18,0 0-5,0 0-16,-7-27-8,7 24-3,0 2-3,0-1-2,0 1 0,0 1-1,0 0-4,0-2 5,0 0-13,3 1 0,13-2-3,10 3 3,5-1 0,6-1-3,3 1 3,-2-2 0,-1 0-2,-2 1 4,-3 0-2,4 2 0,0-1 0,0 0 0,-4-1 0,-6-1 0,-10 2 0,-2-1 0,-10 2-2,-1-1 0,-1 1 1,-2-2-2,0 1-3,0-1 6,0 0-1,0 2-1,0 0-2,0 0-1,0 0 4,0 0-2,0 4 3,0 3 2,0 0-2,0 2 0,0 0 1,0 4-1,0 0-1,0 2 0,-2 2 0,-2-1 1,1 4-2,-3 1 5,3 5-3,1 2 0,-1 6 1,2-2 1,1 2-2,0 2 2,0-3-5,-2-2 2,-1 3 1,0-4 1,-1 1 0,-1 0-1,-2-3 0,1 1 2,0 0-2,0 6 0,0 3 1,-1 1-1,4 0 0,0 0 2,1 0-2,1 0 1,1 1-1,0 0 0,-2 4 4,1 1 2,-1 3-3,-2 1-1,1-3-1,0 0 0,-1-4 1,2 0 2,-1-3-4,1 0 2,1-2-2,-1 0 3,2-2-2,-1-1 0,-1-3 0,1 1-1,1-2-1,-3-2 1,3-2 1,-2 0-1,1 0 0,1-2 6,0 0-6,0 0-4,0-1 4,0-1 0,0-1-1,0 1 2,0 1 3,0 2-3,0 0-1,0 2-3,0 0 3,0 0 3,0 0-3,0-1-2,0-1 2,0 3 0,0-1-1,1 3-1,1 1 2,1 3 0,-2 3 3,2-1-2,0 1-1,0-3 0,1 0 0,1 0 1,-2-1 0,0-2-1,-1 3 0,1-3-1,-2 2 5,1 0-5,-2 2 1,1-2 0,1 2 2,-2-2-2,1 0 2,1-2-2,-2 3 1,0-4-1,0 1 0,0 0-1,0-1 2,-2 1-1,-1 1 0,-1-1 3,1 4-3,0-2 0,1 2 1,-1-1-2,0 2 1,-1 0-1,1 2 1,0 0 2,-2 2-1,2 3-1,0 2 0,0 1-1,2-2 1,-1 0 0,2-3 2,-1-1-2,1-1 0,0 0 0,0 1 5,0-3-5,-2 2-1,1-2 0,-2 0 0,2-1 1,-2 0 0,1 0 2,1-1 1,-1-2-3,2 0 3,0 0-3,0 0 1,0-1-1,-1-1 0,-1-2 0,1 1 0,-1-1 0,-1-2 0,1 2-1,1-4 0,-1 2 2,1-2 6,-1 0-6,1 0 1,1 0-2,-3-1 0,3 0 2,0-3-2,0-2 0,0-2 1,0-3 0,0-7-1,0 1 0,0-4 0,0-1 3,0 0-3,0-1 2,0-2-2,0 0 1,0 0 1,0 0 1,0 0 0,0 0-1,0 0 0,0 0-2,0 0 1,0 0 0,0 0-1,0 0 0,-1 0 0,-2 0-1,-3 1 1,-2 2 8,-5 0-6,-4-1 1,-5 1 3,-3-2-5,-3 2-2,-5-1-2,-5 0-3,-4 2 2,-2-1-15,3 0-5,4 1-5,6 1 9,4 1-19,2 0-10,4 0-15,3-2-29,1 0-70</inkml:trace>
  <inkml:trace contextRef="#ctx0" brushRef="#br0" timeOffset="440684.0092">9274 9748 25,'0'0'34,"0"0"-8,0 0 19,0 0 0,0 0-14,0 0-13,0 0-12,0 0 3,-2 0 8,-1 0-6,3 0-10,0 0-1,-3 0-6,0 9 6,-3 5 1,-1 4 5,-1 3-5,1 4 6,2 3-2,2 0 6,-4 4-6,7-1 12,-3 1-8,3 0 6,0-6 2,0-1-16,10-3 10,2 0-9,3-6 2,3 0 0,-2-1-1,-1-2-2,0-3 0,2-1 1,2-3-2,1-3 6,2-3 3,3 0 0,0 0 2,1-3-5,-2-7-2,6-2 0,-2-4 2,3-2 1,1-3-4,-2-1 1,-2-2-3,-3-2 5,-3-1-1,-2-3 7,-1-3-9,-1 0 2,-3 1 0,-3 2 7,-5 3-8,-2 1 5,-5 4 1,0 1 13,0 1-21,0 5-2,0 3 0,0 3 1,0 5-1,0 2-21,0 2-30,0 0-54,-2 2-63,-2 9-39</inkml:trace>
  <inkml:trace contextRef="#ctx0" brushRef="#br0" timeOffset="441115.9818">10122 9871 157,'0'0'93,"0"0"-83,0 0 9,0 0 19,0 0-17,0 0-6,63-15 8,-46 14-9,3-2-7,1 0-2,-1 0-1,-1 2-3,2-1 0,-5 2 0,2 0 0,-3 0-1,-3 0 0,-3 0-46,0 0-13,-3 3-35,-3 3-50</inkml:trace>
  <inkml:trace contextRef="#ctx0" brushRef="#br0" timeOffset="441423.9611">10200 9998 107,'0'0'40,"0"0"-32,0 0-7,0 0 47,0 0 10,0 0-5,48 4-9,-30-4-11,-2 0-9,5 0-11,-5 0-2,2-1-5,-4 0-4,-4-1-2,0 1 0,-5 1-1,3 0-14,-4 0-72,-2 0-67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9:14:31.7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9148 15125 323,'0'0'73,"0"0"-40,0 0-20,0 0 10,0 0-15,0 0 5,0 21 21,0-8-23,2 2 16,1 5-2,1 1-20,2 3 2,0 0-6,0 0 3,2-1 4,3-4-7,1 2 1,-1-4-2,5-2 0,-5-1-2,5-7-5,-4-3 7,3-2-9,0-2 10,-6 0-1,6 0 8,-2-10-2,2-7-6,-1-4 0,0 0 2,-2 0 5,-1 0-2,-2-1-5,-5 4 10,-1 2-8,-3 4-2,0 3 26,0 1-12,0 5 28,0 1-19,-1 2-13,-2 0 16,3 0-23,0 0-6,0 1-4,0 12-3,0 5 9,6 4 1,6-3 0,1-1 1,4-1 1,-3-4-2,0 0 0,1-5-4,-3-2 4,-3-1-9,1-5 9,-4 0-8,3 0 8,3 0-3,-3-8 1,0-8-7,1-1 1,-2-4 1,-2 0-1,-3 1 8,-2 1 1,-1 1 4,0 3-3,0 1 3,0 2-5,0 3 3,0 2 2,0 3 16,-1 3-2,1 1 6,0 0-9,0 0-16,0 0-3,0 0-7,0 0-2,12 0 8,4 0 5,6 0-1,-2 0 0,4-3-15,1-4 11,9-7 0,-2 0 4,-4 0-7,-1 0 9,-12 0-2,0 1 0,-6 0 0,-3-3 0,-5 4-1,-1-6 1,0 0 21,0-6-9,0-3-5,-3-5 6,-3-4-8,2 0-6,-1 2 1,1 5 0,-2 6 2,3 8 8,1 8 7,-1 4 12,2 3-14,-1 0-15,2 0-2,0 21-28,2 18 25,13 14 5,-3 4 0,0 0 13,-1-3-13,-3-4 0,-2-7 0,-1-3-2,0-7 2,-2-5 0,0 0 3,-1-6-2,-2-1 3,1-4-4,-1-7 0,0-2-17,0-7 13,0-1-3,0 0 7,0 0 13,0-11-13,0-3-6,0-3 1,0-2-1,2 1 0,4 1-10,0 2-4,7 1 15,-2 4-28,-1 4 19,5 1 6,-4 5-15,3 0 11,0 1 7,4 12 4,0 1-5,1-1 6,3 0 0,-2 0 0,2 0 2,-1-2-4,-3 1-2,1-3 4,-2-2 4,1-2-4,-2-4 0,-4-1-4,3 0 2,0 0 2,-3-9 0,0-1 2,-5-4 2,-1-1-4,-1 1 0,-2-2 4,-3-1-2,0 2-2,0 0 11,-2 3-11,-5 2 12,-1 2-11,1 5 10,-2 0 25,7 3-29,-1 0 4,3 0-11,0 6-20,0 12 16,0 5 8,0-2 1,8 0-5,2-3-1,1-1 0,3-4 1,0-4-14,7-3 13,0-3 1,0-3 7,2 0-7,0 0 6,-1-3-8,1-6 2,-4-3 0,-2-2 5,-6 0-4,-5 0-1,-3-3 20,-3 1-18,0-3 3,0-3-5,0 1 0,-7 1 8,-2 2-7,0 6 6,0 2 13,0 4-13,2 0 0,1 3 3,3 1-7,1 2 2,2 0-2,-1 0 0,1 0-3,0 0-9,0 0-4,6 0 3,6 3 5,4 5 2,1-1 3,0-1 0,3 1 1,-1-3-1,-1 0 0,4-4 0,-4 2-1,2-1-4,-4 2 8,-1 2-3,-1 1 4,-4 0-4,-3 2-5,-2 0-3,-1 3-23,-1-1 21,-3 3 4,0 0 6,0 1-3,0 2 7,0 2 1,0-1-1,0 0-4,5-2 0,7-2-4,-2 1 4,3-5 0,1-3 4,7-3-3,-2-3 15,5 0-15,0 0 5,1-8 5,-2-7-5,-2-1 2,-5-2-8,-4-3 15,-1 0-11,-3-2 2,-2-2-3,-3 2-3,-3 2 3,0 2 7,0 7-9,-3 5 6,-3 3 23,-2 4-23,2 0 3,1 0-8,-1 1 0,3 16-3,0 4 1,3 4 0,0 1 0,0-3-6,9-1 2,3-1 4,3-3-8,1-1 5,1-2 3,-1-5-4,2-1-11,3-4-36,0-5-19,1 0-46,-1 0-100</inkml:trace>
  <inkml:trace contextRef="#ctx0" brushRef="#br0" timeOffset="3889.0186">12770 14577 271,'0'0'129,"0"0"-87,0 0-24,0 0 37,0 0 2,0 0-19,0 0 0,0-18-17,0 18 0,0 0-4,0 0-12,0 0-5,-3 0-5,3 6-9,0 7 2,-1 9 12,1 6 16,-4 3-14,4 7 1,0 3 1,0 1-1,0 3-1,0 0 1,0 1 4,7-6-7,2-2 0,2-4-7,3-1 4,1-4 1,6-5 2,0-3 0,3-6-9,3-3 2,3-4-2,1-4 9,3-2 6,2-2-2,-2 0-3,-1 0 4,-3-11-2,-2-2-3,-2-2 0,1-5 0,-5-4 8,-1-2-7,-6-4 6,0-3 16,-3-2-15,-2-4 0,2-4-8,-1-1 4,1-3 10,-1-2-14,-3 2 4,-4 2 7,-4 6-8,0 4 5,0 8-8,-6 6 9,-7 5-18,0 5 2,-1 2-36,2 8-8,2 1-64,2 0-76,2 5-168</inkml:trace>
  <inkml:trace contextRef="#ctx0" brushRef="#br0" timeOffset="12483.0181">14406 14850 285,'0'0'84,"0"0"-39,0 0-7,0 0 12,0 0 0,0 0-39,0 0 0,-35-4 9,27 4-17,-1 2 0,1 4-1,-1 3-2,-1 1 6,1 2-6,3 5 0,3 2 0,3 2 3,0 3-6,0 1 3,3-1-2,6-2 0,4-2 2,5-2-2,3-4 0,6-6 4,-2-2 11,5-4-13,-3-2 0,0 0 22,1 0-17,-4-12 8,1-3 11,-5-2-19,-3-1 4,-1-1-7,-6-1 2,-4-2 5,-5 1-6,-1-2 4,0-1 8,-6 3-14,-8-1 2,-3 5-3,-2 2-8,-2 3 2,3 3 9,0 4-3,4 3 28,3 2-26,2 0 2,3 0-4,3 10 0,0 3-5,3 2 5,0-1 0,0-4-1,3-1-12,7-2 13,6 0-4,3-5 1,3-2 3,6 0 0,2-4 4,0-6 4,-2-1-8,-4-2 0,-3-1 4,-2-1 1,-2-2 2,-2 1-7,-5-2 0,-4 2 10,-4-3-3,-2 0-6,0 1 12,0-2-11,-8 2 6,-5 1 0,-4 4 2,4 1 14,-3 3-13,5 3-7,2 2 9,2 0-11,4 3 17,3 1-19,0 0 4,0-2-9,0 2 5,0 0-18,0 0 7,11 0-2,5 0 10,4 5 6,3 1 1,1 1 0,3 1-1,-1 2-3,0 4 0,-1 4 7,-4 3-7,0 4 0,-5 4 0,-4 1-5,-6 3 3,-3-1 2,-1-2 2,-1 0 7,1-4-7,0-4-2,4-1-3,2-4-6,4 0 6,6-4 3,1-4-7,4 0 11,2-6-8,2-1-1,1-2-10,0 0-7,4-8-51,-4-5-57,-7-2-192</inkml:trace>
  <inkml:trace contextRef="#ctx0" brushRef="#br0" timeOffset="13201.016">16308 14545 251,'0'0'305,"0"0"-262,0 0-10,0 0 15,0 0-13,0 0-17,-85-45 5,67 45-16,-4 0-7,1 12 4,-3 12-3,0 11-1,4 7 0,4 4 3,3 1-3,4-2 4,7-6-4,2-5 0,0-4-2,11-5 1,8-4-7,5-2 6,4-8 1,4-1 1,1-8 0,2-2 0,3 0-1,0 0-36,1-12-57,-3-2 45,-5-3-55</inkml:trace>
  <inkml:trace contextRef="#ctx0" brushRef="#br0" timeOffset="13563.0253">16659 14440 706,'0'0'75,"0"0"-39,0 0-36,0 0-9,0 0 1,0 114 13,1-72-5,1-1 5,-2-6 2,1-4-7,-1-4 1,0-3 0,0-3 0,0-3-1,0-4-22,0-3-35,0-4-50,0-7-108</inkml:trace>
  <inkml:trace contextRef="#ctx0" brushRef="#br0" timeOffset="14011.4688">16638 14680 415,'0'0'126,"0"0"-116,0 0-10,0 0 0,0 0 0,0 0 2,74-13-2,-50 10 1,2-2 1,0 1-2,0 0 0,0-1 6,0-3-9,2 1 3,-2-5-1,-1 0-5,-4 0-6,-6-2-2,-5-2 7,-4-1 7,-3-2 27,-1-3-11,-1 3 28,-1 1-5,0 3-6,0 7 3,0 4 5,0 2-13,0 2 8,0 0-29,0 0-7,0 21-17,5 10 9,-1 9 8,-2 2 0,-2-1 4,0-2-3,0-3 2,0-3 5,0-4-5,0-4-3,0-2 0,0-2-1,0-3-32,0-3-12,0-4-72,0-10-92</inkml:trace>
  <inkml:trace contextRef="#ctx0" brushRef="#br0" timeOffset="14840.0394">17264 14491 610,'0'0'46,"0"0"-46,0 0-10,0 0 10,0 84 35,0-46-17,0 0 0,-4-4-1,-5-1-13,-2-4 10,0-2-10,0-3 0,0-3 1,1-4-2,6-3 0,-1-3-3,4-3-15,1-4 15,0-2-14,0-2-10,0 0-4,0-2-4,10-14 22,7-5 10,-1-8 0,2-3 1,1-5-1,-1-6 0,2 0 2,-1 0 9,-3 2-11,1 8 9,-5 5 12,-3 9 23,-3 6-27,-1 6 5,0 7 8,3 0-30,2 8-2,9 16-1,1 8 3,-4 4 4,0 3-3,-3-3 10,-4-3-10,-1-1 6,-2-4-11,-3-2 4,-1-2 0,-2-3-3,0-3-5,0 0-23,-3-4-43,-8-2-54,-2-6-163</inkml:trace>
  <inkml:trace contextRef="#ctx0" brushRef="#br0" timeOffset="15056.0268">17330 14729 319,'0'0'111,"0"0"-107,0 0-2,0 0 1,0 0 6,97-17-4,-76 16-5,-2-1 2,2-1-2,0 0-12,-3-2-111</inkml:trace>
  <inkml:trace contextRef="#ctx0" brushRef="#br0" timeOffset="15737.9926">17801 14482 422,'0'0'36,"0"0"4,0 0 9,0 0-20,0 0-19,0 0 20,24 74-5,-22-38 9,-2 0-19,0-3 13,0-1-17,0-7-9,-2-1 9,-1-4-11,0-2 4,-1-6-1,3-1 2,1-7-5,-2-3 0,2-1-5,0 0 4,0 0-2,0-15 0,0-7-3,0-7-6,3-5 6,6-4 0,-3-1 5,-2 3 0,-1 2 2,-3 8-1,0 5 30,3 4-26,-1 6 4,1 5-8,1 6-3,5 0-2,3 9-6,6 17 11,0 6 2,1 4-1,0 1-1,3-2 1,0-2 0,0-5 10,-2 0-9,-2-6-1,-2 1 9,-3-4-2,-2 0-6,1-6 1,-6-7-2,-2-3 10,1-3-10,-5 0 12,3 0 40,4-15 5,-1-9-34,2-6-24,-1-5 10,1-1-11,-6 1 1,1 2 0,-3 2-1,0 2-11,2 5-2,-2 5-16,0 0-39,0 6 9,0 1-72,1 1-101</inkml:trace>
  <inkml:trace contextRef="#ctx0" brushRef="#br0" timeOffset="16518.991">18631 14398 363,'0'0'112,"0"0"-22,0 0-11,0 0-21,0 0-23,0 0 11,-90-18-34,70 18 2,-2 13-14,0 10 2,0 8-2,4 10 1,3 6-1,6 1 0,8-1-7,1-4 6,0-5-8,3-7 8,10-4-5,3-7 9,0-3-3,4-5 0,3-6 0,2-3 0,3-3 3,-2 0-2,1-2-2,-8-10 1,-4-3-10,-3 0 6,-6-2-3,-3 1 7,-3-2 0,0 2 4,0 5-2,0 1-1,0 5 0,0 0-1,4 2-3,11 3-4,5 0 3,2 0-13,0 0 15,-5 12-19,-3 3 21,-4 2-6,-6 2-1,-1 0 4,-3 0 2,0-2-2,0 1 2,0-4 1,0 0 0,0-2-3,0-3 0,0-1-40,0-5-66,0-3-172</inkml:trace>
  <inkml:trace contextRef="#ctx0" brushRef="#br0" timeOffset="16924.0287">19051 14391 567,'0'0'147,"0"0"-107,0 0-40,0 0-2,0 0 2,8 100 27,-8-58-13,0-1 5,0-2-1,0-3-13,0-5 2,0-3-7,-1-6 0,-1-1 9,-1-4-9,1 0 0,1-7 0,1-2-35,0-5 16,0-3-62,0 0-15,0-3-17,0-13-174</inkml:trace>
  <inkml:trace contextRef="#ctx0" brushRef="#br0" timeOffset="17186.0314">19040 14507 419,'0'0'66,"0"0"-43,0 0 16,34-90 2,-19 71-12,0 5-17,0 4 10,0-1 14,3 5-13,-2 1 4,5 4-22,-2 1-2,-1 0 0,2 0-3,-7 9-1,3 6-1,-5 1-25,-2 2 13,-5 2-46,-4-2-23,0 0-32,0-1-90</inkml:trace>
  <inkml:trace contextRef="#ctx0" brushRef="#br0" timeOffset="17443.0618">19080 14607 282,'0'0'65,"0"0"-50,0 0 60,0 0-20,0 0-6,0 0-5,97-2-34,-70-3-2,-3 3-8,-3 0 1,-2 2-3,-7 0-46,-9 0-106,-3 4-34</inkml:trace>
  <inkml:trace contextRef="#ctx0" brushRef="#br0" timeOffset="17688.0521">19046 14855 219,'0'0'62,"0"0"10,0 0 33,0 0-19,0 0-20,0 0-34,74 9-8,-50-7 31,0-2-52,2 0 13,-1 0-16,0 0 1,0 0-6,-6 0-10,1 0-76,-6 0-83,-7 0-229</inkml:trace>
  <inkml:trace contextRef="#ctx0" brushRef="#br0" timeOffset="18608.2706">20432 14497 132,'0'0'103,"0"0"-80,0 0 15,-78 84 11,63-51-26,5 4-12,5 0 27,4 1-9,1-2 7,0-3 3,4-3-15,12-6-4,4-3-17,2-4 10,5-6 7,3-6-8,1-5 14,8 0 1,3-3-3,4-15 2,1-4-25,-4-4 14,-9-4 11,-6 0-19,-9 0 24,-8 0-1,-9 1-10,-2-1-7,-2 2-6,-20 0-14,-5 6 1,-6 5-42,-1 7-26,1 5-49,3 5 26,3 0-56,7 3-132</inkml:trace>
  <inkml:trace contextRef="#ctx0" brushRef="#br0" timeOffset="19097.0313">21127 14475 680,'0'0'66,"0"0"-52,0 0-14,0 0-5,0 81 5,0-35 24,0 0-16,-2-4 18,1-3-23,-4-4 3,1-6 6,1-1-6,-1-6-11,1-2 5,1-2-26,-1-5-22,2-2-70,-1-5-106</inkml:trace>
  <inkml:trace contextRef="#ctx0" brushRef="#br0" timeOffset="19337.0324">21172 14461 689,'0'0'71,"0"0"-70,0 0 13,88-50-14,-61 44 2,-2 5-2,-3 1 2,-2 0-8,-2 0 5,-6 12-25,-2 4-20,-9 6-50,-1-3-120</inkml:trace>
  <inkml:trace contextRef="#ctx0" brushRef="#br0" timeOffset="19561.3923">21108 14697 434,'0'0'61,"0"0"-58,0 0 27,0 0 16,82 6-10,-50-6-7,7 0 2,1 0-13,1 0-12,-4-1-5,-4-3-1,-5 1-79,-5 1-139</inkml:trace>
  <inkml:trace contextRef="#ctx0" brushRef="#br0" timeOffset="20210.9042">22238 14504 620,'0'0'101,"0"0"-101,0 0-2,0 0-11,0 0 10,7 80 3,-4-39 11,-3 3 19,0-1 13,0-4-38,0-3 8,0-4-12,-6-3 5,-1-6-12,1-1-14,2-4-43,-2-5-40,0-5-218</inkml:trace>
  <inkml:trace contextRef="#ctx0" brushRef="#br0" timeOffset="20757.027">22294 14517 422,'0'0'91,"0"0"-2,0 0-40,61-90-6,-36 74-15,2 4-3,-1 3-5,-1 4-20,-1 5 9,-2 0-9,-5 5 5,-4 14-14,-10 7 4,-3 6 5,-5 4-5,-19-1 5,-4-4-15,-3-5 6,4-5 1,2-5 0,7-3-2,4-7 10,10-4-1,2-2-1,2 0-1,0 0-3,3 0-1,12 0 7,6 0 0,5 0 0,-1 2 0,-1 15 8,-3 2-8,-2 2 0,-1 1 3,-6 1 4,-3 0-7,-3-3 1,-4-1 12,-2-1-12,0-1 12,-4-2-3,-12-2-6,-6 1 16,-5-2-9,-2-3-4,0-3 4,-1-3-11,0-2-6,6-1-30,0 0-42,3 0 40,6 0-45,5-4-174</inkml:trace>
  <inkml:trace contextRef="#ctx0" brushRef="#br0" timeOffset="21551.283">22917 14504 518,'0'0'121,"0"0"-30,0 0-30,0 0-2,0 0-31,0 0-28,0 13-4,0 12-11,-1 10 15,-8 5 6,-3 2 1,-2-3-8,1 1 1,-2-7 0,2-1 8,-1-4-6,4-1-2,1-4 0,0-5 2,3-3-6,0-3 3,3-5-23,3-5 12,0-2-27,0 0 4,0 0 27,4-14-2,10-7 6,5-6-6,2-6-7,2-6-20,2-6 0,3-6 12,2-3-7,-3 1 14,-5 6 18,-4 3 11,-3 12 30,-6 7 36,-1 9-27,-5 9-15,1 4-1,0 3-34,7 0-1,4 19-8,3 11 6,-2 9 3,-4 6 1,-3 0 15,-4 1 7,-3-3-17,-2-2 7,0-7-13,0-2 2,0-5 4,-4-4-6,1-4 3,2-5-3,-2-2 0,1-6-10,2-3-33,-1-3-29,-1 0-41,1-6-191</inkml:trace>
  <inkml:trace contextRef="#ctx0" brushRef="#br0" timeOffset="21763.5294">22884 14734 587,'0'0'0,"0"0"-6,0 0 6,0 0 16,0 0-3,108 5 6,-72-5-5,4 0 8,3-1-12,-1-5-5,-5 1-5,-7-1-87,-8 0-188</inkml:trace>
  <inkml:trace contextRef="#ctx0" brushRef="#br0" timeOffset="22393.0245">23632 14494 621,'0'0'30,"0"0"-16,0 0 0,0 0 23,-9-90-24,-5 81-5,-5-1-4,0 6 10,-4 4-4,-1 0-10,2 0 0,1 12 15,5 11-15,5 5-2,6 5 0,5 2-9,0 1 10,14-3-5,7 0 6,3-1 4,0-2 1,1-1-5,1-5 4,-5-2-2,-2-2-2,-4-2 0,-8-1 4,-4-2-10,-3-4 6,0 3 0,-9-3-4,-9-2 23,-2-4-18,-1-1 3,-3-4 9,-2 0-11,1 0-2,0 0-25,2-4-18,4-3-45,4-2-60,3-1-205</inkml:trace>
  <inkml:trace contextRef="#ctx0" brushRef="#br0" timeOffset="22842.5178">23988 14515 563,'0'0'58,"0"0"-36,0 0 8,0 0 7,85-18-13,-53 14-20,2-1-2,-3-1 8,-1 0-10,-6 1 0,-6 1-1,-3 4-55,-8-2-35,-5 2-132</inkml:trace>
  <inkml:trace contextRef="#ctx0" brushRef="#br0" timeOffset="23074.0318">24138 14476 535,'0'0'118,"0"0"-104,0 0-14,0 0 0,-20 105 22,16-67 13,1-2-10,0 0 12,1-4-37,1-4 9,1-2-9,-2-3 5,1-2-16,-1-3 8,-2 0-28,-2-5-1,0-5-104,-2-5-137</inkml:trace>
  <inkml:trace contextRef="#ctx0" brushRef="#br0" timeOffset="23280.0683">23974 14857 594,'0'0'5,"0"0"-1,0 0-4,0 0 13,0 0-12,102 7 25,-72-7-7,0 0-10,1 0 5,2 0-13,3-3 1,-1-3-2,-3 1-57,0 1-29,-10 0-104</inkml:trace>
  <inkml:trace contextRef="#ctx0" brushRef="#br0" timeOffset="23891.0232">24864 14408 422,'0'0'228,"0"0"-189,0 0-10,0 0-11,0 0-4,0 0-3,-45-81-11,25 75 7,-4 6 10,0 0-9,-3 0 3,0 10-10,3 7 0,6 2-2,4 5-3,6 2-2,8 2-5,0 3 11,1-1-9,16 0 10,7-3-1,3-1 2,4-1 1,0-2-3,-2-2 0,-7-3 3,-5-1-3,-4-1 2,-9-1-2,-2 0 0,-2 2-2,0-2 2,-16 0 3,-4-3 6,-4-2-5,-1-2-3,-3-5-1,-1 0 0,2-3-28,0 0-3,0 0-22,-1 0-66,3-6-248</inkml:trace>
  <inkml:trace contextRef="#ctx0" brushRef="#br0" timeOffset="25082.9835">26079 14435 576,'0'0'88,"0"0"-35,0 0-22,0 0-25,0 0-6,0 0-7,13 38 7,-8-5 7,-4 3 22,-1 1-21,0 0 7,0-4-7,-1-5-2,-4 0 3,2-7-9,-1-3 0,1-3-2,-2-5-13,2-2-29,0-3-34,3-5-24,0 0 19,0 0 43,0-14-149,0-1 86,0-4 79,0-3 24,0-2 64,5-5-10,-1-3 30,4-3-27,-1-3-19,3 1 19,3-1-20,3 4-9,-1 6 10,3 6-10,-3 7 11,-1 4-13,-1 5-2,-1 6 9,4 0-29,5 0 1,0 15-1,1 11 4,-3 7-8,-5 3 2,-5 0-1,-3-5 12,-3-3-11,-3-6 6,0-3 5,0-6-11,0-4 4,0-5-6,0-4 0,0 0 9,0 0-7,0 0 9,0 0 2,4-12-10,8-11 10,4-3-13,4-5 3,1 0-3,0 2 0,0 1 0,1 7 0,-1 6 1,-1 7-2,-4 8 1,0 0-12,1 3 9,-4 20-8,2 4 11,-6 5-5,0-1 8,-5-1-6,-2-1 0,-1-4 3,1-2 1,-2-1 4,0-4-4,0 1-1,0-4-13,0-2-33,0-4-32,0-3-16,0-3-51,0-3-246</inkml:trace>
  <inkml:trace contextRef="#ctx0" brushRef="#br0" timeOffset="25857.9347">26974 14346 653,'0'0'127,"0"0"-79,0 0-43,0 0-5,0 0-8,0 0-16,1 73 24,-2-30 16,-17 2-9,-3 2 23,-1-6-19,-2-5-8,2-3 7,5-7-8,4-7 1,1-2 5,6-7-8,1-4-1,4-1-1,1-5-14,0 0 9,0 0-2,0 0 9,0-11 1,9-9 3,4-5-3,8-7-1,4-5-20,1-1 17,-2 1-8,0 2 11,-4 5 0,-5 3 5,2 7-5,-4 5 4,0 3-3,1 5 11,-1 2-12,-1 4 0,5 1-3,-2 4 2,4 19-1,-4 5-6,-2 8 8,-5 0 7,-4 2-6,-2-3 0,-2-5 5,0-3 2,0-2-7,0-4-1,0-1 1,0-2-3,-2-6 2,-1-1-51,0-4-12,-1-2-86,-3-5-152</inkml:trace>
  <inkml:trace contextRef="#ctx0" brushRef="#br0" timeOffset="26137.9171">26965 14630 450,'0'0'116,"0"0"-109,0 0-3,0 0 25,100-10-22,-73 7-3,-1 3 23,-1-1-23,-3 1 5,0 0-9,-4 0-15,-3 0-46,-4-3-174</inkml:trace>
  <inkml:trace contextRef="#ctx0" brushRef="#br0" timeOffset="26606.8863">27390 14357 546,'0'0'109,"0"0"-107,0 0-2,0 0 0,0 0 18,85 0-13,-52 0 25,6 0 14,2 0-36,1 2 10,0-1-13,-5 1-4,-5-2-2,-10 0-40,-2 1-40,-7 0 17,-12-1-49,-1 0-194</inkml:trace>
  <inkml:trace contextRef="#ctx0" brushRef="#br0" timeOffset="26837.8721">27614 14404 489,'0'0'197,"0"0"-197,0 0 1,-6 76 8,2-39 19,-2 0 29,-2-1-36,2-3-7,-1-4 12,1-1-23,0-2-1,1-2-2,1-1-7,2-5-13,2-2-46,0 0-25,0-8 0,11-3-220</inkml:trace>
  <inkml:trace contextRef="#ctx0" brushRef="#br0" timeOffset="27323.842">28066 14413 580,'0'0'124,"0"0"-105,0 0-15,0 0-7,0 0 4,0 0-1,2 73 17,-2-38-17,0 0 16,0-1-13,-3-2-1,-5-2 14,-1-3-15,0-3 4,2-3 1,1-3-6,3-3-6,1-1-25,2-5-34,0-4 10,0-5-9,0 0-225</inkml:trace>
  <inkml:trace contextRef="#ctx0" brushRef="#br0" timeOffset="27828.809">28063 14488 168,'0'0'177,"0"0"-125,28-100 36,-13 74-14,2 2-46,0 4 21,2 3-4,-2 4-10,3 2 11,1 3-14,0 6-15,2 0-6,2 2-7,-2 0-4,3 9 0,-4 7 0,-6 3-5,-1-1 5,-9 1 0,-6 2-7,0 2-1,-16 1 8,-11 2 7,-9-2 0,0-3-14,1-3 5,5-6-30,8-5-7,9 0 6,9-6 15,4 1-5,0-1-14,0 4 24,9-1 7,7 5 6,4 5 19,5 0-5,0 3 5,2 1-6,0 0-7,-3-1 15,-2 0-7,1-1-12,-7 0 18,1 0-12,-5 0-8,-2-2 0,-3-1 8,-2 2-15,-1-2 7,3-3-9,-3-1-12,3-2-45,-1-4-15,0-3-165</inkml:trace>
  <inkml:trace contextRef="#ctx0" brushRef="#br0" timeOffset="28324.7771">28748 14336 577,'0'0'145,"0"0"-76,0 0-68,0 0-1,0 0-15,0 0 9,55 0 6,-28 0 13,3 0 3,0 0 0,-2 0-5,-1 0-11,-1 0 0,-3 0-9,-4 0-18,-1 0-47,-7 0-44,-7 0-75,-4 0-213</inkml:trace>
  <inkml:trace contextRef="#ctx0" brushRef="#br0" timeOffset="28599.7616">28838 14401 195,'0'0'60,"0"0"43,0 0-27,0 0 10,0 90-31,0-64-24,0-1-1,0-1-13,0 0-6,0 0-1,0-1-4,0-1-6,0-1 0,-4-3-5,-3 0-3,-2-1-55,-3-3-28,0-2-1,0-3 34,-1-5-112</inkml:trace>
  <inkml:trace contextRef="#ctx0" brushRef="#br0" timeOffset="28793.7484">28702 14782 364,'0'0'201,"0"0"-193,0 0 0,0 0 25,0 0 13,0 0-4,98 21-20,-65-21-4,3 1-15,-1-1-1,-2 0 0,-2 0-2,-1 0-31,-4 0-56,-1 0-37,-1 0-81</inkml:trace>
  <inkml:trace contextRef="#ctx0" brushRef="#br0" timeOffset="29337.0403">29847 14362 551,'0'0'153,"0"0"-85,0 0-52,0 0-16,0 0-3,0 0 3,-55 94 41,27-52-29,-2-1 11,-3-1-20,2-2 3,1-4-1,4-5-5,0-4-22,5-3-17,2-5 12,5-2-29,2-5 5,0-4-59,6-6-199</inkml:trace>
  <inkml:trace contextRef="#ctx0" brushRef="#br0" timeOffset="29651.0415">29586 14431 436,'0'0'244,"0"0"-234,0 0-7,0 0-6,0 0-6,0 0 0,73 49 9,-56-10 10,-5 2 9,-2 1 28,0-1-39,3-5 5,-3-1-13,6-4 6,0-4 0,0-3-6,-1-1 0,1-6 0,-1-4-10,1-4-29,0-3-19,1-6-51,1 0-193</inkml:trace>
  <inkml:trace contextRef="#ctx0" brushRef="#br0" timeOffset="30609.7214">30646 14744 594,'0'0'144,"0"0"-144,0 0-1,0 0-6,0 0 7,0 0-5,1 13 2,4-10 2,1 2-5,1-4 6,3-1 16,3 0 1,3 0-2,3 0 15,1 0-30,2-4-1,-3-7-13,-2 2-6,-4-1 20,-4 1-14,-1 2 14,-4 5-3,-2 2 7,-2 0-10,0 0 4,0 6-33,0 13 8,0 6 17,0 0 10,0 0 6,0-2 2,0-3-8,0-4 0,0-1 1,0-1 4,3-4-4,4-2-1,0-4 0,1-4 3,10 0-3,-2 0 0,5-1 3,3-11-6,-4-1 6,2-4-3,-3-1 1,-2 0 3,2 0-4,-5 1 0,2 3 3,-6 4-1,-1 4 5,1 4 16,1 2 3,0 0-23,5 0-3,-1 7 7,0 6 1,0 3-6,-3 1 6,-5 1 12,-1-1-4,-4-1-10,-2 1-6,0-4 1,0 2 6,-9-2-14,-11-2 4,1 0-54,-5-5-31,0-6-118</inkml:trace>
  <inkml:trace contextRef="#ctx0" brushRef="#br0" timeOffset="30822.0549">30972 14496 869,'0'0'0,"0"0"-91,0 0-27,0 0 34,0 0-124,0 0-74</inkml:trace>
  <inkml:trace contextRef="#ctx0" brushRef="#br0" timeOffset="33724.9946">12368 16214 180,'0'0'103,"0"0"-30,0 0-33,0 0 9,-82-16 12,67 16-8,1 14-39,2 4-13,1 4 2,3 5 1,2 5-3,1 3 3,4 1-1,1 3-4,0-3 1,0-2 0,0-5 1,0-5-1,6-7-2,2-5 2,-1-3-13,2-7 13,-2-2-6,5 0 6,5-2 14,1-18-3,1-4-4,5-6-5,-6-2-1,1-1 3,-4 0-4,-3 3 0,-6 1 15,-3 7 14,-1 7-10,-2 6 27,0 4 15,0 5 12,0 0-51,0 0-22,1 14-17,5 8 16,3 4 1,-2 2 10,-1-2-3,2-3-8,2-1 1,-2-2 0,2-2 1,2-2-1,3-2-36,3-3-62,0-7-69,1-4-239</inkml:trace>
  <inkml:trace contextRef="#ctx0" brushRef="#br0" timeOffset="34765.0361">13565 16106 567,'0'0'76,"0"0"-62,0 0 55,0 0-37,0 0-32,0 0-11,-5 57 11,3-13 11,-1 3-9,2 1 9,1 1-5,0 1-3,0-1 3,11-3-6,5-4-5,3-9 3,4-6-2,3-7 2,4-8-9,2-7 14,-1-5-3,3 0 23,2-20-14,0-8 7,-1-8-3,-2-7-12,-3-1 19,-5-3-15,-8 7-4,-7 2 19,-7 1-19,-3 1 17,0 0-10,0-1-2,-11 4-12,0 5-14,3 2-42,5 6-10,3 7-75,0 2-169</inkml:trace>
  <inkml:trace contextRef="#ctx0" brushRef="#br0" timeOffset="35615.0289">14288 16040 531,'0'0'35,"0"0"-31,0 0 6,0 0 42,0 95-2,0-53-18,0-2-2,0-2 2,-5 0-17,1-5-5,1-3-10,-1-1 4,1-7 2,0-2 1,1-4-7,1-2 0,-1-4 0,2-2-2,0-5 2,0-3-18,0 0 13,0 0-8,0 0 13,0-14 0,0-7 1,0-6-1,0-7 0,5-2 7,1-7-1,1 2-5,-3-2-1,-1 4 19,2 5-17,-1 7 10,1 11 8,-2 7-18,0 6 13,3 3-15,6 3-5,5 17 4,6 8-5,1 7 6,0 1 0,-2 3 6,-2 2-6,0-1 0,4 1 2,0-2 3,0 0 2,-2-4-7,-1-2 4,-3-8 0,2-6-7,-4-7 3,0-8 0,-5-4 0,4 0 0,-5-9 13,3-15 21,-2-9-26,0-5 4,-3-1-11,-5 2 1,0 1 6,-3 1-3,0 1-4,0 1-1,0-1-44,0-1-19,0 3-39,0 6-74,0 5-120</inkml:trace>
  <inkml:trace contextRef="#ctx0" brushRef="#br0" timeOffset="36059.5495">14919 16020 723,'0'0'0,"0"0"7,0 0-10,0 0 6,101 0-2,-60 0 2,1-3-3,1 0 0,-6 2-1,-7 1 9,-3 0-15,-8 0 7,-4 0-111,-7 0-141</inkml:trace>
  <inkml:trace contextRef="#ctx0" brushRef="#br0" timeOffset="36339.0472">15155 16043 345,'0'0'104,"0"0"-101,0 0-1,0 0 12,0 0 54,-3 93-9,3-57-37,0 0 7,0-1-18,0 1-2,0-4-2,0 1-3,0 1-4,-2-1 0,1 1-5,1 0 2,-2-4 3,-1-2-4,-1-4-26,-2-5-54,0-8-57,0-5-18</inkml:trace>
  <inkml:trace contextRef="#ctx0" brushRef="#br0" timeOffset="36526.5993">15071 16597 318,'0'0'190,"0"0"-50,0 0-44,0 0-24,0 0-53,0 0-19,-3-11-11,21 9 5,6 0 5,2-1 1,3-5 0,0 2 11,0-1-11,0 2-25,-2 0-24,-2 1-66,-1 0 8,-6-3-192</inkml:trace>
  <inkml:trace contextRef="#ctx0" brushRef="#br0" timeOffset="37029.0459">15749 15999 443,'0'0'264,"0"0"-264,0 0-7,0 0 6,0 0-1,0 0 2,86 0 14,-47 0-13,4 0 18,3 0-1,4 0-6,2-3 11,-4 0-23,-4-2 1,-7 1-1,-5 1-71,-8 2-25,-9 1-115</inkml:trace>
  <inkml:trace contextRef="#ctx0" brushRef="#br0" timeOffset="37296.0675">16035 16052 566,'0'0'78,"0"0"-78,0 0-10,0 0 7,-15 83 6,14-47 12,-1 1 0,1 3-5,-2-3 1,-2-2-7,2-1 3,-2 0-1,1-1-5,1-4-2,2 0-1,1-3-25,0-1-25,0-5-100,0-5-68</inkml:trace>
  <inkml:trace contextRef="#ctx0" brushRef="#br0" timeOffset="37840.2858">16624 16016 704,'0'0'59,"0"0"-55,0 0-4,0 0-22,0 0 8,0 0 14,0 87 30,-6-48-13,-4 3-1,1-1 3,0-2-16,-3-1 1,0-5-4,1 1 0,0-2 4,0-2-4,0 3-3,3-6-4,0-3-28,4-4 0,-1-10-42,4 0-49,1-9-95</inkml:trace>
  <inkml:trace contextRef="#ctx0" brushRef="#br0" timeOffset="38252.0035">16672 15966 402,'0'0'91,"0"0"-59,0 0 18,0 0-11,0 0-29,0 0 9,64-28 8,-46 47-7,1 7 20,-1 7-15,-3 4 1,-1 1-22,-4 0-1,2-3 9,-3 0-9,3-3 0,-3-1 1,0-5-4,-1 0 0,-1-4 2,-1-2 2,-3-2-8,-3-2 4,0-2-25,0-4-14,0-2-52,-3-6-34,-6-2-138</inkml:trace>
  <inkml:trace contextRef="#ctx0" brushRef="#br0" timeOffset="38486.7797">16606 16235 475,'0'0'0,"0"0"-3,0 0 3,0 0 14,0 0 14,102-10-8,-71 7-16,0 0 5,2 0-9,-3 0 1,-3 0-8,0-2-59,-6 1-199</inkml:trace>
  <inkml:trace contextRef="#ctx0" brushRef="#br0" timeOffset="39008.1308">17132 15975 593,'0'0'48,"0"0"-40,0 0-8,0 0-1,0 0 1,0 0 23,25 98-6,-24-62 28,1 0-9,-2 0-36,0-3 8,0-1-7,0-4 5,0-2-6,-5-3 0,-2-4-15,1-4-8,0-4-20,3-4-16,0-2-13,2-5-91,-1 0-48</inkml:trace>
  <inkml:trace contextRef="#ctx0" brushRef="#br0" timeOffset="39515.1017">17145 15998 483,'0'0'61,"0"0"-23,15-86 0,-2 59-10,2 1-16,3 7 15,2 1-4,2 5 0,0 4 6,2 5-8,0 4-16,4 0-2,1 8-1,-5 13-4,-5 5 0,-10 8-11,-9 1 13,0-1 3,-5 0 1,-17-2-8,-5-3-17,-4-3-27,1-5 24,0-5-38,4-4 28,4-6-21,5-4 3,6-2 34,6 0 18,5 0 11,0-3-8,0-1 3,5 4 3,13 0 6,6 8 36,3 9 0,-1 1-9,1 1-10,-2 1-6,1-2-20,3 0 9,-1 1 20,0-2-34,-4-1 11,-3 5-12,-5 2 1,-1 2-1,-4 0-8,-4 0-16,-1 0-45,-3-4 3,1-3 8,-2-8-113</inkml:trace>
  <inkml:trace contextRef="#ctx0" brushRef="#br0" timeOffset="39999.8729">18213 15829 359,'0'0'234,"0"0"-228,0 0-6,0 0 1,0 0 20,0 0 32,12 102-16,-25-64 2,-7-1-2,-5 3-27,-3-3 5,-4-1-15,2-1 5,1-3-9,2-1 4,3-2-27,3-3 3,2-3-38,3-2 10,5-2-42,2-4-120</inkml:trace>
  <inkml:trace contextRef="#ctx0" brushRef="#br0" timeOffset="40310.0564">17931 15892 604,'0'0'30,"0"0"-30,0 0-2,0 0-2,0 0 3,0 0 2,90 81 2,-74-52 0,-5-4 4,-2 1 0,-1-3-7,-2-3-5,-1-4-58,-1-7-175</inkml:trace>
  <inkml:trace contextRef="#ctx0" brushRef="#br0" timeOffset="40937.7128">19605 15978 258,'0'0'381,"0"0"-336,0 0-42,0 0-6,0 0 3,0 0-9,0 53 9,0-25 6,0 1 0,0 2 16,0 3-14,0-3-4,0 1-4,-2-5 0,-3-4 1,2-2-1,0-2-20,0-5 12,1-2-31,1-5-10,1-5-43,0-2-30,0 0-54</inkml:trace>
  <inkml:trace contextRef="#ctx0" brushRef="#br0" timeOffset="41470.8612">19611 16065 301,'0'0'68,"0"-85"-10,2 44-24,5 4 18,1 2 1,3 6 1,3 6-14,4 5-13,0 10-8,3 3 9,4 5-26,0 2-2,3 19-5,-3 5 5,-5 8 3,-2 1 0,-9 1 4,-4-4 6,-2-1-9,-3-5-4,0-3 2,0-5 2,0-4 4,0-5-7,0-6-1,0-1-18,0-2 2,0 0 12,3-2-1,1-13 5,6-5 6,1-4-5,0-3 0,3-3 6,2 1-7,1 3 0,0 1 0,1 7 0,-2 6 0,0 6 0,1 6-1,-1 0 0,2 15-5,0 10 6,0 1 1,-4 1 12,-3 3 4,-5 1-16,-3-3-1,-3 3 20,0-5-17,0 2 7,0-1-10,0-2 0,0-1-7,-3-3 5,-1 1-42,1-8-27,1-2-64,2-6-167</inkml:trace>
  <inkml:trace contextRef="#ctx0" brushRef="#br0" timeOffset="42301.5103">20564 15843 675,'0'0'72,"0"0"-31,0 0-7,0 0-34,0 0-1,0 0 1,-1 96 9,-11-51-3,-1 0 11,-2-4-9,0-2-7,0-6 9,3-1-10,1-7 0,1-4 0,3-4-12,1-3-4,1-6-12,4-3-11,1-5 3,0 0-23,0 0 22,0-5-18,3-11 7,6-5 44,4-8 4,0-4 0,1-6 6,2-3 1,2-5 9,0 2-9,3 2 4,0 5-2,0 7 15,-2 6 4,-5 7 26,2 6-28,-6 3 16,1 6-15,4 3-24,1 0 1,10 6-4,0 13 1,0 9 10,-4 3-11,-7 4 7,-2 0-2,-4-1-4,-4-1-1,-2-1 1,0 0 0,-3-4 15,0-1-13,0-3-3,0-1 6,-6-5-6,0-3-15,-2-5-30,1-4-54,0-2-15,-1-4-120</inkml:trace>
  <inkml:trace contextRef="#ctx0" brushRef="#br0" timeOffset="42531.0446">20584 16052 536,'0'0'0,"0"0"-1,0 0-6,93-8 4,-70 4-1,3 2 4,-3 1-1,-1-1 1,0 1-40,-4-1-113</inkml:trace>
  <inkml:trace contextRef="#ctx0" brushRef="#br0" timeOffset="43067.0502">21133 15910 565,'0'0'84,"0"0"-70,0 0-13,0 0 21,0 0-4,104-39 15,-71 35-5,1 2-1,2-1-14,2 2-6,-4 1-5,-3 0-2,-2 0-13,-7 0-33,-8 0-53,-3 0-77,-8 0-161</inkml:trace>
  <inkml:trace contextRef="#ctx0" brushRef="#br0" timeOffset="43336.0531">21339 15880 392,'0'0'140,"0"0"-131,0 0-6,0 0-2,0 0 55,-2 86 27,2-50-35,0 0-13,0 1 3,0-5-33,0 1 3,0-2-1,0-3-6,0-2-2,0-3-2,0-4-16,0-1-16,0-5-30,0-3 10,6-7-82,3-3-360</inkml:trace>
  <inkml:trace contextRef="#ctx0" brushRef="#br0" timeOffset="43848.0128">21771 15847 734,'0'0'80,"0"0"-80,0 0-3,0 0 3,0 0 11,0 113-4,0-74-3,0 2 14,-4-2-14,-4-4 3,-2-1-7,1-4 3,3-4-4,0-2 7,0-6-12,3-5 5,0-2-36,2-5-33,1-6-19,0 0-99,0 0-103</inkml:trace>
  <inkml:trace contextRef="#ctx0" brushRef="#br0" timeOffset="44335.0468">21828 15769 400,'0'0'48,"0"0"-2,63-89 20,-40 66-16,0 5-23,3 5-2,-6 4 9,5 6 0,-2 3 4,4 0-31,-2 13-3,-4 12-4,-6 4 0,-9 5-1,-6 3 1,0 0 0,-13-3 1,-13-1-1,-3-4 0,-4-5-6,1-5-35,4-3-10,4-9-13,9-3 16,4-4 19,4 0 1,6 0 18,1-7-3,0 1 13,0 2 19,0 4 8,13 0-14,4 0 1,3 13 5,1 5-5,0 4 5,3 3 3,-2-1 17,1 0-24,-4 0-10,1-1 1,-2 1-5,-1-3 6,-1 0-7,-3-2-12,-3-3-32,0-3-80,-3-4-93</inkml:trace>
  <inkml:trace contextRef="#ctx0" brushRef="#br0" timeOffset="44877.0578">22424 15804 224,'0'0'269,"0"0"-266,0 0-1,0 0 6,0 0-7,0 0 5,10 0 0,11 0 35,3 0 1,1 0 4,3 0-13,2 0-15,0-4-17,0 0 5,-5 2-6,-1-2-14,-6 3-39,-8 1-25,-5 0-70,-5-2-265</inkml:trace>
  <inkml:trace contextRef="#ctx0" brushRef="#br0" timeOffset="45117.0812">22574 15815 294,'0'0'212,"0"0"-193,0 0-18,0 0-1,0 0 37,-3 78 7,0-41 7,-3 0-20,0 0-19,2-3-7,-1-2 0,2-5-9,2 0 4,-1-8-8,1 1-6,-2-5-55,0-4-97,-2-4-125</inkml:trace>
  <inkml:trace contextRef="#ctx0" brushRef="#br0" timeOffset="45344.0516">22417 16199 376,'0'0'77,"0"0"-72,0 0 13,0 0 30,0 0 7,0 0-4,90 13-17,-60-11 8,1 3-31,2-1-1,0-2 12,3-2-19,-2 0 7,-1 0-10,-2 0-1,-4 0-43,-5 0-64,-4-3-138</inkml:trace>
  <inkml:trace contextRef="#ctx0" brushRef="#br0" timeOffset="45743.0617">23416 15830 365,'0'0'205,"0"0"-130,0 0-6,0 0-2,0 0-29,0 0-19,22-22 4,-22 22-12,0 0 3,0 0-14,-9 18-17,-10 7 17,-8 7 6,-4 5-2,-2-2 10,-2 1-13,7-1-1,-3-3 0,1-4-23,3-3 12,-1-3-18,5 1-25,1-4-20,3-1 15,3 1-10,0-8-57,3 0 14,-1-2-39</inkml:trace>
  <inkml:trace contextRef="#ctx0" brushRef="#br0" timeOffset="46129.4859">23129 15826 443,'0'0'91,"0"0"-78,0 0 6,0 0 15,0 0 7,81 80-25,-68-48 1,2-1 5,-5 1-18,3-6 4,0 4 2,0-5 18,2-1-6,0 0-17,-2-3 5,1 2-10,-2-4 5,0-2-5,0-2 0,-3-2 0,-2-3 0,-1-2-1,-3-2-54,-1-4-22,-2 0-75,0-2-125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00:12.1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2070 9760,'0'23,"0"1,0-1,0 24,23 0,-23 1,0-1,0 0,0 0,0 0,0 0,0 0,0 0,0 0,0-24,0 24,0-23,0-1,0 1,0-1,0 1</inkml:trace>
  <inkml:trace contextRef="#ctx0" brushRef="#br0" timeOffset="668.5608">2328 9877,'-23'24,"23"-1,0 1,0 0,0 23,23 0,-23-24,0 1,24 46,-1-46,24 23,-23-47,-24 23,23-23,1 0,-1 0,1 0,-24-23,24 23,-1-24,1 1,-1-1,1 1,-24-24,23 47,1-47,-24 23,23-46,1 46,-24 0,0-23,-24 24</inkml:trace>
  <inkml:trace contextRef="#ctx0" brushRef="#br0" timeOffset="1138.536">2493 9948,'0'24,"0"-1,0 1,0-1,0 24,0-23,0 23,0 23,0-46,0 23,0-24,0 24,0 0,0-23,0-1,0 1,23-24,-23 23,0 1</inkml:trace>
  <inkml:trace contextRef="#ctx0" brushRef="#br0" timeOffset="1894.541">2822 10019,'24'0,"-1"0,1 0,-1 0,1 0,-1 23,1-23,-1 24,1-24,-1 23,1-23,-1 24,1-24,-1 23,-23 1,24-24,-24 23,0 1,0-1,-24-23,24 24,0-1,-47 1,47-1,-47 1,24-1,-1 1,1-1,-1 1,1-24,-1 23,1 1,23-1,-24-23,1 24</inkml:trace>
  <inkml:trace contextRef="#ctx0" brushRef="#br0" timeOffset="7338.5535">2493 12041,'0'24,"0"-1,0 1,0-1,0 24,0-23,0 23,0 0,0 0,23-24,-23 1,0-1,24 24,-24-23,0 0,24-1,-1 1,-23-1,24-23,-24 24,23-24,-23 23,24-23,-1 0,1 0,-1 0,1 0,-1-23,1-1,-1 24,-23-23,24-1,-24 1,23-1,-23 0,0 1,0-1,0 1,0-1,0-23,0 24,0-24,0 23,0-23,0 0,0 0,0 24,0-1,-23 48</inkml:trace>
  <inkml:trace contextRef="#ctx0" brushRef="#br0" timeOffset="8776.43">3104 11853,'0'24,"0"-1,0 1,0-1,0 1,0-1,0 1,0-1,0 1,0-1,0 24,0-23,0-1,0 1,24-1,-24 1,0 23,23-24,-23 1,0 23,0-24,0 1,0-1,0 1,0 47,0-48,0 1,0-1,0 1,0-1,0 1,0 23,0-24,0 1,24-24</inkml:trace>
  <inkml:trace contextRef="#ctx0" brushRef="#br0" timeOffset="10172.9654">3340 11994,'0'24,"0"-1,0 1,0-1,0 1,0-1,0 1,0 23,0-24,0 1,0-1,0 1,0-1,23 1,1-1,-24 1,23-1,1-23,-1 0,1 0,-1 0,1 0,-1 0,1 0,-1 0,1-23,-1 23,1-24,-1 1,24-1,-23 24,-24-23,23 23,1-24,-24 1,24-1,-24 1,0-1,0-23,0 24,0-24,0 23</inkml:trace>
  <inkml:trace contextRef="#ctx0" brushRef="#br0" timeOffset="10933.552">3551 12112,'0'23,"0"1,0-1,0 1,0-1,0 1,24-1,-24 1,0-1,23-23,-23 47,0-23,0-1,0 1,0-1,24 1,-1 23,1 0,-24-23,0-1,0 1,0-1,0 1,0-1,0 1</inkml:trace>
  <inkml:trace contextRef="#ctx0" brushRef="#br0" timeOffset="12014.5078">3975 12065,'23'0,"-23"23,0 1,24-24,-1 0,-23 23,24-23,-1 24,1-24,-1 0,1 0,-24 23,23-23,1 0,-24 24,23-24,-23 23,24-23,-1 0,-23 24,24-24,-24 23,23-23,-23 24,0-1,0 1,0-1,0 1,0-1,-23 1,23-1,-24-23,24 24,-23 0,-1-1,1 24,23-23,-24-1</inkml:trace>
  <inkml:trace contextRef="#ctx0" brushRef="#br0" timeOffset="18597.927">9102 10583,'-24'24,"1"-1,-1 1,1-1,23 1,-47 23,23 0,1-24,-1 1,0-1,-23 48,24-48,23 1,-24-1,1-23,-1 24,24-1,-23-23</inkml:trace>
  <inkml:trace contextRef="#ctx0" brushRef="#br0" timeOffset="18887.561">8608 10983,'-24'0,"1"0,23 23,0 1,0-1,-24-23,24 24,0-1,0 1,0-1,24 1,-1-24,24 0,-23 0,-1-24,24 24,-23-23,23 23</inkml:trace>
  <inkml:trace contextRef="#ctx0" brushRef="#br0" timeOffset="19705.5612">7644 11712,'0'0,"0"-24,0 1,23 23,1 23,-1 1,-23-1,24-23,-24 47,0-23,0-1,-24 1,24-48,0 1,0-1,24 24,-24-23,0-1,23 1,1 23,-1 23,1-23,-24 24,23-24,-23 23,0 1,24-24,-24 23,0 1,23 0</inkml:trace>
  <inkml:trace contextRef="#ctx0" brushRef="#br0" timeOffset="19990.154">8302 11665,'-23'0,"23"23,0 1,-24-1,0-23,24 24,-23-1,-1 1,1-1,-1 1,24 0</inkml:trace>
  <inkml:trace contextRef="#ctx0" brushRef="#br0" timeOffset="20264.5728">8161 11618,'0'0,"0"23,23 1,-23-1,0 1,24-1,-1 1,-23-1,0 1,24-24,-24 23,24-23,-24 24</inkml:trace>
  <inkml:trace contextRef="#ctx0" brushRef="#br0" timeOffset="20777.4998">8420 11712,'-24'-24,"24"1,0-1,24 24,-1 0,-23-23,24 23,-1 23,1-23,-24 24,23-1,-23 1,0-1,24-23,-24 24,0-1,0-46,23-1,1 1,-1-1,-23 1,24-1,-1 24,1 0,-1 0,-23 24,0-1,0 1,24-1,-1 1,-23-1,24-23,-24 24</inkml:trace>
  <inkml:trace contextRef="#ctx0" brushRef="#br0" timeOffset="22267.5637">3998 12841,'0'23,"0"1,0-1,0 1,24-24,-1 70,1-46,-1-1,1 1,-1-1,24 25,-23-25,-24 1,47 23,-24-24,1-23,-1 24,1-1,23 1,-24-1,1-23,23 0,-47 24,47-24,-23 0,23 23,-24-23,1 0,-24-23,0-1,0 1,0-1,0 1,0-1,-24 24,24 24,0-1,0 1,0-1,24-23,-24 47,0-23,-24-1,1 1,23-1,-24-23,1 24,-1-24</inkml:trace>
  <inkml:trace contextRef="#ctx0" brushRef="#br0" timeOffset="23036.3941">4962 13499,'-23'-23,"46"23,1 0,-1 0,-23 23,0 1,24-24,-24 23,0 1,0-1,0 1,0-48,23 1,-23-1,0 1,0-1,24 1,0-1,-24 1,23 23,1 0,-1 23,-23 1,0-1,0 1,24-1,-24 1,23-1,-23 1,0-1,24-23</inkml:trace>
  <inkml:trace contextRef="#ctx0" brushRef="#br0" timeOffset="23422.9933">5480 13429,'0'23,"-24"-23,24 24,0-1,-23 1,-1-1,1 1,23-1,0 1,-24-24,24 23,-23-23</inkml:trace>
  <inkml:trace contextRef="#ctx0" brushRef="#br0" timeOffset="23699.9788">5362 13405,'24'24,"-24"-1,0 1,23-1,1 1,-1-1,-23 1,24-1,-24 1,23-24</inkml:trace>
  <inkml:trace contextRef="#ctx0" brushRef="#br0" timeOffset="23980.9586">5691 13382,'24'0,"-24"23,0 1,0-1,0 1,0-1,0 24,0-23,24-1,-24 1</inkml:trace>
  <inkml:trace contextRef="#ctx0" brushRef="#br0" timeOffset="25396.5682">2305 12841,'0'23,"0"1,0-1,0 1,0-1,0 1,0-1,0 1,0-1,0 1,0-1,23-23,-23 24,24-24,-1 0,24 0,-23 0,23 0,0 0,0 0,-23 0,23 0,0 0,0 0,0 0,0 24,0-24,0 0,0 0,23 0,-23 0,24 0,0 0,-1 0,1 0,-1 0,24 0,-47 0,71 0,-48 0,25 0,-25 0,24 0,-23-24,23 24,70-24,-46-23,-47 47,-24-23,23-1,-23 24,-23-23,-1-1,24 1,-23-1,-24-23,0 24,23 23,-23-24,0 1,0-24,0 23,0-23,0 24,0-1,0 1</inkml:trace>
  <inkml:trace contextRef="#ctx0" brushRef="#br0" timeOffset="26903.5205">3246 13476,'0'47,"0"-94,0 164,0-70,0 0,0 24,0-24,0 24,23-24,-23 23,0-23,0 24,24 23,-1-24,-23 1,0-24,24 0,-24 0,0 0,0-23,23-1,-23 1,0-1,24-23</inkml:trace>
  <inkml:trace contextRef="#ctx0" brushRef="#br0" timeOffset="27265.5875">3104 14417,'0'0,"0"23,0 1,0-1,0 1,0-1,0 1,0-1,24-23,-1 24,1-24,0 0,-1 0,1-24,-1 24,1-23,23-1,0 1,-47-1,23 1,1 23</inkml:trace>
  <inkml:trace contextRef="#ctx0" brushRef="#br0" timeOffset="27998.5741">2987 15028,'0'-24,"23"24,1 24,-1-24,-23 24,0-1,24 1,-24-1,0 1,23-24,-23-24,0 1,24-1,-24 1,23 23,-23-24,0 0,24 24,0-23,-1 23,1 0,-24 23,23-23,-23 24,0 0,0-1,24 1,-24 23,23-47,-23 23,24-23</inkml:trace>
  <inkml:trace contextRef="#ctx0" brushRef="#br0" timeOffset="28268.583">3551 15004,'24'0,"-24"24,-24-24,24 24,-23-1,-1 1,24-1,-23 1,-1-24,1 23,23 1</inkml:trace>
  <inkml:trace contextRef="#ctx0" brushRef="#br0" timeOffset="28517.5695">3387 15004,'23'0,"-23"24,24-24,-24 24,23-1,1 1,-1-1,-23 1,24-24,-1 23,24 1</inkml:trace>
  <inkml:trace contextRef="#ctx0" brushRef="#br0" timeOffset="28766.5718">3763 14934,'23'0,"-23"23,0 1,0-1,0 25,0-25,0 24,24-23,-24-1,24 1</inkml:trace>
  <inkml:trace contextRef="#ctx0" brushRef="#br0" timeOffset="40338.5348">17357 15146,'23'0,"1"0,-1 0,1 0,-1 0,1-24,-1 24,24 0,-23 0,23 0,-24 0,24 0,-23 0,-1 0,48 0,-24 0,47 0,-70 0,23-23,23 23,-23 0,24 0,-1 0,1 0,0 0,70-24,23 24,71 0,24-23,-188 23,93 0,-93 0,-1 0,1 0,0 0,-1 0,24 0,-23 0,-1 0,1 0,-1 0,72 0,-48 23,-47-23,23 0,1 0,140 0,-140 0,0 0,-1 0,1 0,23 0,-47 0,47 0,-24 0,1 0,-1 0,1 0,0 0,-1 0,24 0,-23 0,-1 0,24 0,-23 0,0 0,-1 0,24 0,-23 0,-1 0,24 0,71 0,-94 0,23 0,-24 0,24 0,-23 0,23 0,-24 0,24-23,-23 23,0 0,23 0,-24 0,1 0,23 0,-47 0,47 0,-23 0,-1 0,1 0,23 0,-47 0,23 0,1 0,-1 0,1 0,-24 0,24 0,-1-24,1 24,-1 0,1 0,-24 0,23 0,1 0,-1 0,1 0,-24 0,24 24,-24-24,23 0,1 0,46 0,-46 0,-24 0,71 0,-48 0,-23 0,24 0,-24 0,23 0,71 0,-70 0,-24 0,0 0,94 0,-70 0,-1 0,-23 0,24 0,-1 0,24 0,24 0,-24 0,47 0,-47 0,47 0,-70 0,0 0,23 0,-24 23,1-23,-1 0,1 0,-1 0,1 0,0 0,-1 0,1 0,-24 0,23 0,-23 0,47 24,-23-24,-24 0,0 0</inkml:trace>
  <inkml:trace contextRef="#ctx0" brushRef="#br0" timeOffset="47684.5768">1482 9525,'-24'23,"1"1,23-1,0 1,0-1,0 1,0-1,0 1,0 23,0-24,0 24,0-23,0 46,0-22,0-1,0 23,0-23,0 0,0 24,0-1,0-23,0 24,0-24,0 0,0 24,0-24,0 0,0 23,0-23,0 0,-24 24,24-24,0 0,0-24,0 24,0-23</inkml:trace>
  <inkml:trace contextRef="#ctx0" brushRef="#br0" timeOffset="48687.5665">1388 9783,'23'-23,"1"23,-1-24,1 24,-1-23,1 23,-1 0,24-24,-23 24,23-23,0-1,23 1,-23 23,24-24,0 1,-1 23,1-24,-1 1,1 23,46-24,-46 1,-1 23,1-24,0 24,-24 0,23 0,-23 0,0 0,47 0,-70 0,23 24,-24-24,24 23,-23-23,-1 24,25-24,-25 23,1-23,-1 24,1-24,-1 23,1-23,-1 0,-23 24,24-24,-24 23,0 1,0-1,0 1,0-1,0 1,0-1,0 1,0 23,0-24,0 1,0 23,0-23,23 23,-23 0,0 0,24-24,-24 24,0 24,23-48,1 48,-1-24,-23 0,24 0,-1 0,-23-24,24 25,-1-1,-23 0,24 23,-24-46,0-1,0 1,0-1,-24 1,1-1,-1 1,-23-24,-70 23,46-23,1 0,-25 0,25 0,-24 24,-71-24,48 0,46 0,-23 23,23-23,-23 0,24 0,-1 0,1 0</inkml:trace>
  <inkml:trace contextRef="#ctx0" brushRef="#br0" timeOffset="49896.576">235 12018,'0'23,"0"-46,0 70,0-24,-23 24,23-23,0-1,0 24,0-23,0 23,0-24,23 24,-23 0,24-23,-24 23,0-23,23 23,-23-24,24 24,-24 0,0-23,23 23,-23 0,0 0,24-24</inkml:trace>
  <inkml:trace contextRef="#ctx0" brushRef="#br0" timeOffset="50472.5879">517 12088,'-23'0,"-1"0,1 0,23 24,-24-24,24 23,0 1,0-1,24 24,-24-23,23 46,1-46,-24-1,23 24,1-23,-1-1,1 1,23-24,-23 24,23-24,-47-24,23 24,24 0,-47-24,24 24,-1-23,-23-1,24 1,-1-48,-23 48,24-24,-24 23,0 1,0-24,23 0,-23 23,0 1</inkml:trace>
  <inkml:trace contextRef="#ctx0" brushRef="#br0" timeOffset="50832.367">659 12253,'0'-24,"-24"24,24 24,0-1,0 1,0-1,0 1,24-1,-24 24,0-23,0-1,23 1,-23 23,24 0,-24-23,0-1,0 24,0-23,0-1,0 1,0-1,0 1</inkml:trace>
  <inkml:trace contextRef="#ctx0" brushRef="#br0" timeOffset="51170.583">1152 11877,'0'23,"-23"-23,23 24,0-1,-24-23,24 24,0-1,0 1,-23-1,23 1</inkml:trace>
  <inkml:trace contextRef="#ctx0" brushRef="#br0" timeOffset="51758.5844">1152 12276,'0'0,"-23"0,46 0,-23 24,24-1,-1-23,1 0,-1 24,1-24,-24 23,47-23,-23 0,-1 24,1-24,-1 0,1 0,-1 0,-23 23,0 1,0-1,-23 1,-1 0,1-1,-1 1,1-1,-1 1,24-1,-23 1,-1-1,24 1</inkml:trace>
  <inkml:trace contextRef="#ctx0" brushRef="#br0" timeOffset="52129.5891">1717 12394,'23'0,"1"0,-1-24,1 24,-1 0,24 0,-23 0,0 0</inkml:trace>
  <inkml:trace contextRef="#ctx0" brushRef="#br0" timeOffset="52311.6016">1834 12488,'-23'0,"46"0,-70 0,24 0,23 24,23-24,1 0,-1 0,1-24,-1 24,1 0,0-24,-1 24,1-23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9:11:01.4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6197 1558 26,'0'0'98,"0"0"-29,0 0-14,0 0 5,0 0-13,0 0 7,0 0 7,-9-13-16,8 10-5,1 3-10,0-2-5,0 2-7,0 0-7,0 0-7,0 0-4,0 0-4,0 0-1,0 0-2,1 0-4,18 0 2,9 0 9,3-1 2,7-2 0,0-2-2,1 1 0,-2 1 0,0-2 0,-3 2-3,-5 2-10,-8 1-16,0 0-18,-5 0 17,-7 0-14,0 0-70,-6 7-9,-3 1-11</inkml:trace>
  <inkml:trace contextRef="#ctx0" brushRef="#br0" timeOffset="402.8703">6373 1593 6,'0'0'28,"0"0"10,0 0-21,0 0-14,0 0 5,0 0 8,-6 60 41,0-30-13,-1 4 8,2-2-29,-1 2 0,0-4 4,2-2-9,1-1 12,-1-2-25,2-3 4,1-1-5,-4 2-4,2-2 1,0 1-1,0 1 5,0-3-5,0-4-48,0-4-67,-3-4-47</inkml:trace>
  <inkml:trace contextRef="#ctx0" brushRef="#br0" timeOffset="688.8543">6202 2043 61,'0'0'30,"0"0"-27,0 0 48,0 0 1,92-3-8,-62 1-5,0-4-27,3 4 10,-3-3-18,-2 0 2,-4 4-3,-4 1-3,-6 0-9,-5 0-52,-3 0-61,-6 0-13</inkml:trace>
  <inkml:trace contextRef="#ctx0" brushRef="#br0" timeOffset="1575.1647">6768 1766 35,'0'0'20,"0"0"7,0 0 0,0 0-23,0 0 2,0 0 9,57 44 26,-43-23-32,-4-5-6,2 1 24,-6-4-16,2 1 2,-5-2-7,-2 2 0,-1-2 1,0-2 2,0-1-7,0-3 11,0-3-6,0-1-6,0-2 11,0 0-2,0 0 7,0-11-3,0-8-6,6-4-5,9-1-3,4 0-1,2 3 0,3 1-1,-2 7 0,-1 2 2,-4 3-1,-5 6 1,-2 2-3,-1 0-3,3 0 2,3 0 3,-3 12-3,4-1 4,-2 3 3,-1 0-3,-1-1 1,3 2 0,-5-2-1,-1-2 0,-4 3-1,5-2-3,-2 0-26,-1-1-63,3-4-69</inkml:trace>
  <inkml:trace contextRef="#ctx0" brushRef="#br0" timeOffset="3576.672">8408 1896 129,'0'0'171,"0"0"-171,0 0-6,0 0 0,0 0 5,0 0 1,52 0 6,-38 0-6,-1 0 1,4 0-1,-1 0 12,1 0 5,0 0-2,-2-3 2,2-8-1,-2-1 1,1-2-7,1-2-1,-3-5-2,0-3-2,-4-5-2,1-2 1,-1-4-2,0-1-1,-2 0-2,-2 2 3,0 2-2,-3 1 0,-1 3 0,-2 2 0,0 3 2,0 7 2,0 2 21,0 7-5,0 4 0,0 1 11,0 2-5,0 0-26,-2 0-7,1 5-8,-4 17-3,-4 7 18,4 9 0,-2 1 2,4 0-4,3 0 4,0-3-4,0-1 2,9-7 0,3-1 0,3-4-2,0-5 2,1-3 0,-1-4 3,1-2-1,1-3 3,1-1-3,-2-4 2,4-1-1,-1 0-2,-1-6-1,4-10-4,-2-6 1,1-4-12,-4 0-12,-6-2 8,0 4 14,-8 0 5,-1 0 2,-2 0-1,0 1-1,0-1 1,0 2-2,0 2 1,0 2 0,0 3 1,0 5 1,0 3 2,0 3 1,0 4 2,0 0 10,0 0-5,0 0-11,0 0-1,0 0-13,0 0-11,0 14 2,0 10 22,0 6-1,0 3 1,0 3 0,0-1 4,0-2-2,0-2 0,0-3 1,0-3-1,0-3 2,0-3-1,0-4-2,0-3-1,0-5 2,0-1-2,0-4 0,0-2 2,0 0-1,2 0 5,-2 0 3,1 0 3,-1 0 14,2 0 3,-2 0-7,0 0-12,4 0 1,-1-9-2,5-5-9,1-4-1,7-4-2,2 1 3,-3 1-7,1 6 0,-4 6 6,-1 0 1,-1 5-3,1 1-1,-2 2 0,4 0-6,1 6 2,2 11 1,0-1 1,2 2 6,-6-1-2,1-3 2,-2-1-3,0-4 1,0 0 2,-3-4 0,1 1 0,-3-3-1,3 0 1,-2-3 1,2 0 0,3 0 0,0-5 3,0-8 1,1-4-4,-1 1-1,0-2 0,-6 3 0,-1 2 0,-1 5 0,-4 3 0,0 3 3,0 2 0,0 0-2,0 0-1,0 7-30,0 6 14,0 5 15,0 0 1,0-1 0,0-1 0,6 0 0,1-3 1,1-3 0,1-1-1,2-2 0,0-5 3,1-2 2,6 0 0,0-2 2,3-17-7,4-1-5,-4-3 1,-1-3 1,-3 2 3,-1 0 0,-2 2 0,0 4-1,-5 5 1,1 8 1,-7 1 5,0 4-5,2 0-1,5 2-18,5 11 16,0 4-1,0-1 2,-3 1 0,0-2 1,-3 0 0,-2-2 3,1-2 1,-3-1-3,-3 1-1,-2 1 0,0 2 0,-16 1-40,-8-1-71,-6-3-62</inkml:trace>
  <inkml:trace contextRef="#ctx0" brushRef="#br0" timeOffset="3834.7037">9460 1545 525,'0'0'90,"0"0"-78,0 0-5,0 0-7,0 0-3,0 0 1,-12-11-26,12 11-58,-3 0-106</inkml:trace>
  <inkml:trace contextRef="#ctx0" brushRef="#br0" timeOffset="4326.872">8380 1715 195,'0'0'110,"0"0"-97,0 0-11,0 0 10,0 0 5,0 0-6,128-47 24,-65 38 2,8-1-15,-2-1-10,1 2-4,-6 0-7,-1 1-1,-5 4-1,-7 1-102,-12 0-96</inkml:trace>
  <inkml:trace contextRef="#ctx0" brushRef="#br0" timeOffset="6764.7936">10829 1653 173,'0'0'131,"0"0"-105,0 0-19,0 0-7,0 0-9,0 0-14,-1 18 17,1 0 6,0 3 7,4 0-5,4-3 8,1 0-3,3-2-5,1-3-1,4-1 1,-1-3 7,2 0-5,-1-4-1,-1-2 3,-1-3-3,3 0 1,2 0 2,0-6-6,4-9-2,-3-2-15,-2-4 13,-1 2-4,-6-1 6,-2 1 2,-5 2 0,-4 3 0,-1 2 2,0 2 1,0 2 25,0 5 7,0 1 20,-1 1-14,1 1-41,0 0-1,-2 5-27,2 11 6,0 5 22,0 0 1,0 1-1,6-3 1,2-1 0,1-2-1,3-2 0,0 0 1,-1-5 3,0-1-1,3-4 3,2-1-5,-1-3 5,3 0 0,1-2-2,-2-11-4,-4-2-6,-3-2 0,-5-1 4,-2 2 0,-3-2 1,0 1-14,0-1-2,0-2 8,-3 4 2,-3 1 6,1 3-2,2 1 3,2 5 3,1 0-2,0 1-2,0 4-3,0-1-2,0 2-1,7 0-1,8 0-1,6 0 8,1 2-1,3 3 2,3-2 0,2 0 0,4-2 0,2-1 0,-5 0-1,0 0 1,-8 0-9,4 0-4,-8 0 5,-2-1 8,-4-2-7,-7 1 3,-3 1 4,-3-1 4,0 0 3,0-1 23,0 0-30,0 3 3,-9 0-5,-7 0 2,-1 0-7,-1 14 6,0 1-1,0 5 1,1-2-2,5 1 1,2-1 1,4-1-6,2-1 7,4-2-2,0-2 2,0-1-5,0-2 5,4-2 0,4-2 0,-2-3 2,3 0-2,6-2 2,0 0 1,6-2-3,-1-12-1,-1-1-7,-3-3 3,-4 0 5,-3-1 0,3 0 1,-6 1-1,0 0 7,-5 0 0,1 4 31,-2 2 7,0 3-16,0 3 11,0 3-6,0 2-15,0 1-9,0 0-10,0 0 0,0 0-6,0 0-5,0 0-8,1 10-4,5 6 21,-2 1 4,1 1-2,4-1 2,-1 0-1,2-1-1,-1-1 1,0-3-1,4-1 7,-2-4-6,1-1 0,1-3-1,2 0 9,0-3-5,0 0-3,-2 0 4,-1-2 0,4-9 1,-2-6-2,2-1-2,2-5 0,0 1-1,-1-1-1,-3 4 1,-4 2 3,-3 6-3,-4 6 2,0 2-1,-3 3 2,0 0-4,0 0-6,0 0-5,0 7-24,0 8 27,0 5 8,0-4 3,1-1-2,1 0 0,2-1-1,2-4 0,0-1 1,2-1-1,4-2 2,0-3 3,4-3-3,4 0-4,2 0-2,0-8-22,-2-5-19,-1-2 15,-4 0 12,-6-2 10,-2 2 7,-2 5 2,-4 1 20,1 5 43,-2 3 7,0 1-30,0 0-37,0 0-4,0 1-19,0 15-6,0 6 23,0 7 2,-3 6 3,-2 0-1,-2 6-2,-2 2 4,-3 3-3,0 4 3,0-4-4,0-4 0,2-8 0,-4-11 0,2-7 6,2-7-4,3-6-1,-1-3 8,2 0 9,3-3 9,-2-9 0,4-5 9,1-1-5,0-4-25,0-5-6,12-1-5,12 0-1,4 2 3,6 3-9,2 4-17,3 2-22,0 4-47,0-1-70,-8 1-190</inkml:trace>
  <inkml:trace contextRef="#ctx0" brushRef="#br0" timeOffset="7062.8711">12675 1774 180,'0'0'158,"0"0"-149,0 0-6,0 0 36,0 0-22,0 0-17,0 21-11,0-5 11,-9 1 3,-3 2 16,-4 2-7,1 1-12,-1 0-57,-1-2-23,2-5-124</inkml:trace>
  <inkml:trace contextRef="#ctx0" brushRef="#br0" timeOffset="14022.8115">13918 1581 104,'0'0'85,"0"0"-27,0 0 6,0 0-16,0 0 8,0 0-4,0 0-12,-16-45-7,11 42 8,2 0-36,-1 0 8,-1 3-2,-3-1-11,-2 1-9,-2 0 2,-4 0-13,-2 4 1,-1 8 16,-2 3-9,3 0 4,0 1-2,7 4 1,-1 0-5,4 1 7,2-2 3,3 1 4,1-5-1,2 0-5,0-5 0,0 1 3,0-1 1,8-3-2,-1-1 3,3-4-1,1-2 2,4 0 0,0 0 4,5-2 1,0-12-4,2-1 2,-2-1-3,-5 0 0,-1-2 0,-3 2 4,-3-1-2,-4 2 1,0 3 3,-4 3-3,0 4 50,0 3-37,0 2 24,0 0-11,0 0-29,0 0-2,0 0-18,0 10 3,0 5 16,0 2 1,5-1 0,1-2 0,4 1-2,5-5 2,0 1 0,3-4 0,2-2 0,3-4-15,3-1-31,-1 0-47,2 0-63,-3 0-106</inkml:trace>
  <inkml:trace contextRef="#ctx0" brushRef="#br0" timeOffset="15060.8366">15408 1348 139,'0'0'66,"0"0"-29,0 0-6,0 0 35,0 0-45,0 0 16,-37-35-32,26 35 2,0 0-6,-1 0-1,-2 0 0,1 0-1,2 9 0,1 2-6,3 0-4,1 5-5,-1 0 1,4 1 12,2 1 2,1-1 1,0 1 0,0-2-8,12 2 5,6 0 1,3 1 4,1 0-1,0-1-1,4 0 2,-2-2-2,0 1 0,-4-3 4,-3-1-4,-5-2 1,-6-1-1,-6-1-1,0 2-1,0 1 2,-12 0 2,-11 1 2,-2-1-4,1-1-3,1-2 3,3-3 6,1-3 1,1-1-7,1-2 0,2 0 0,4 0 0,3 0 0,3-5-53,5-4-46</inkml:trace>
  <inkml:trace contextRef="#ctx0" brushRef="#br0" timeOffset="15676.852">15577 1390 31,'0'0'183,"0"0"-158,0 0-25,0 0-2,0 0 2,0 0 0,104-21 8,-68 18-2,1-2 6,-1 2-1,3 0 0,0 2-11,2-2 0,-5 1 0,-3 2-9,-9 0-72,-13-1-114</inkml:trace>
  <inkml:trace contextRef="#ctx0" brushRef="#br0" timeOffset="15964.8333">15792 1357 101,'0'0'167,"0"0"-147,0 0-20,0 0-2,0 0-15,0 0 17,-2 60 5,2-31 29,0-1 0,0 2-12,-3 0 6,-2-1-6,0-2-7,0-2-11,2 0-1,0-1 3,0-3-5,0-3-1,2-1-17,-1-7-38,2-2-18,0-5-74</inkml:trace>
  <inkml:trace contextRef="#ctx0" brushRef="#br0" timeOffset="16592.795">16238 1319 296,'0'0'55,"0"0"-55,0 0 0,0 0 1,0 0-1,0 0-20,1 48 20,-1-15 32,0 3-18,0 1 5,-4-3 17,-4-2-13,-2-4-12,0-2 1,1-4-11,1-2 1,-1-4-1,3-2 4,0-5-4,3-4-1,2-3-6,1-2-9,0 0 9,0 0 6,0-7 1,0-11-1,3-6-11,9-4 11,4-7-5,2-1 1,1-3 3,-1-1 1,-3 6 0,0 1 3,-4 6-1,-4 6 24,-1 5 10,-2 8 6,-4 3 10,2 5-23,-2 0-22,0 0-7,1 0-10,5 10-11,2 13 13,5 9 7,-2 3-1,-2-1 2,-2-1 0,3-1 0,-2-5 0,-2-3 0,-1-3 3,0-5-3,-2-1 0,-1-1 0,-1-2-20,-1-3-35,0-3-27,0-3-59,0-3-55</inkml:trace>
  <inkml:trace contextRef="#ctx0" brushRef="#br0" timeOffset="16811.7954">16235 1558 186,'0'0'106,"0"0"-98,0 0-6,0 0-3,0 0 1,0 0-1,55-18 0,-34 17 1,2-1 1,0 2-1,1-4-49,-2-1-99</inkml:trace>
  <inkml:trace contextRef="#ctx0" brushRef="#br0" timeOffset="17141.8171">16636 1361 255,'0'0'96,"0"0"-44,0 0 4,0 0-4,0 0-3,0 0-36,-4-6-13,5 5-8,11-1 5,8 1 3,3-2-1,6 1 1,0-1 1,4 1-1,3 0-4,-3 0-42,-3 1-16,-3-1-24,-8 1-28,-8-2-35</inkml:trace>
  <inkml:trace contextRef="#ctx0" brushRef="#br0" timeOffset="17403.8131">16763 1334 39,'0'0'70,"0"0"-63,0 0 20,-17 77 47,10-50 1,-2 2-42,5-4-11,1 2-10,3-1 0,-2-2-7,2-3-3,0-3 2,0-1-4,0-2 0,0-4-1,0 0-44,0-3-39,6-5-40,2-2-4</inkml:trace>
  <inkml:trace contextRef="#ctx0" brushRef="#br0" timeOffset="17826.8678">17246 1384 68,'0'0'99,"0"0"-25,0 0 12,0 0-5,0 0-23,0 0-9,-3-2-20,2 2-29,-2 11-10,0 13-6,0 8 16,-3 4 1,2 1-1,-1-2 2,2-2-2,0-4 0,3-5 0,0-5 0,0-2 1,0-5 1,0-4-2,0-3-43,0-3-66,0-2-46,6 0-36</inkml:trace>
  <inkml:trace contextRef="#ctx0" brushRef="#br0" timeOffset="18062.8204">17270 1379 186,'0'0'123,"0"0"-48,0 0-26,0 0-21,27-77-23,-15 69 11,3-2-9,1 6-7,5-2-2,4 3 1,3 0-2,0 0-6,-1 1-26,-5 2-39,-7 0-35,-5 0-48</inkml:trace>
  <inkml:trace contextRef="#ctx0" brushRef="#br0" timeOffset="18290.879">17248 1483 5,'0'0'0,"0"0"0,0 0 29,0 0 47,0 0 7,0 0-38,94 8-14,-72-7-24,0 2-4,-2-2-2,-1 2 0,-3 1-1,-2 0-10,-8 4-98</inkml:trace>
  <inkml:trace contextRef="#ctx0" brushRef="#br0" timeOffset="18522.8632">17229 1730 16,'0'0'79,"0"0"10,0 0-2,98 3-21,-67-3-11,2 0-13,-2-5-27,2-1-8,-2 4-4,-1-3-1,-3 0-2,-1 1-18,-4-2-80,-3-3-121</inkml:trace>
  <inkml:trace contextRef="#ctx0" brushRef="#br0" timeOffset="19294.1079">18261 1341 147,'0'0'12,"0"0"-12,0 0-8,0 0 8,0 0 21,0 0 11,40 108 6,-25-75 6,2-2-6,0 1-16,2-5 1,0-2 0,1-3-17,0-4 2,-1-4 5,-5-3-11,-2-5 3,-8-4 2,-1-2-1,0 0 0,2 0 38,2 0 12,4-8-26,1-7-20,-1-2-7,-2 1-1,1-5 5,-2 0-1,0-5-2,-1-1-4,-1-1 1,0-1 0,0 0-1,-3 4 0,0 4 1,0 3-1,0 4-3,0 5-28,-1 3-19,1 6-42,-2 0-76,2 0-98</inkml:trace>
  <inkml:trace contextRef="#ctx0" brushRef="#br0" timeOffset="19708.869">18865 1375 233,'0'0'79,"0"0"-52,0 0-13,0 0-14,0 0-8,0 0-11,-7 43 19,4-12 18,-2-3 10,1 1-13,1-4-7,0 1 1,0-5-6,1-3 0,1-2 0,-3-3-2,4-1-1,0-5-4,0 0-42,0-5-50,0-2-19,0 0-38</inkml:trace>
  <inkml:trace contextRef="#ctx0" brushRef="#br0" timeOffset="19964.8531">18911 1319 119,'0'0'114,"0"0"-22,0 0-26,0 0-25,0 0-21,0 0-11,42-64-9,-25 57-2,0 3 2,1 1 0,2 0-1,-2 3-1,1 0 0,2 0-37,-8 0-19,0 0-13,-5 6-27,-8 5-42</inkml:trace>
  <inkml:trace contextRef="#ctx0" brushRef="#br0" timeOffset="20220.8407">18873 1452 123,'0'0'34,"0"0"-29,0 0 45,0 0-14,0 0-4,0 0 2,84-2-17,-70 1-11,2 1-5,-1 0 0,3 0 0,-1 0-1,-1 3-26,-4 5-66,-6 3-55</inkml:trace>
  <inkml:trace contextRef="#ctx0" brushRef="#br0" timeOffset="20456.8227">18834 1659 143,'0'0'35,"0"0"-29,0 0-6,0 0 51,0 0 33,0 0-18,87 8-22,-62-8-19,3 0-12,-3 0-7,1 0-4,0 0-1,-1 0-1,0-3-17,-3 0-70,-4 0-63</inkml:trace>
  <inkml:trace contextRef="#ctx0" brushRef="#br0" timeOffset="21239.7919">19411 1291 25,'0'0'60,"0"0"-17,0 0-35,0 0-8,0 0-5,0 0 0,-4-5-3,4 5-3,0 0 9,0 0-4,0 0 4,0 0 2,0 0 1,0 0 2,0 0 18,0 0-5,0 0-9,0 0-1,0 0 11,0 0 9,0 0-9,0 0 13,0 0 15,0 0-5,-6 0-17,-10 0 0,-1 8-18,-7 5-3,-1 5-2,1 8-3,0 4 3,0 1-1,3 3-3,8-6 2,5-1-16,7-1 13,1-4-7,0 1 4,13-2 8,6-3 10,3-3-6,3-3 3,5-4-2,4-7 11,4-1-12,3 0-4,-4 0-23,-5-7-66,-4-4-126</inkml:trace>
  <inkml:trace contextRef="#ctx0" brushRef="#br0" timeOffset="21676.8849">19690 1312 199,'0'0'119,"0"0"-119,0 0-1,0 0 1,0 0 0,90-13 2,-60 13-1,0 0 4,1 0-5,-3 0-2,-1 0 2,-3 0 0,-3 0-10,0 0-32,-4-1-47,-5-2-65</inkml:trace>
  <inkml:trace contextRef="#ctx0" brushRef="#br0" timeOffset="21950.8858">19908 1286 95,'0'0'30,"0"0"-29,0 0-1,0 0 23,-18 76 17,10-45 14,0 2-8,0-2-7,2 1-17,2-5-8,2-1-3,2-3-11,0-4 0,0-1 0,0-3 1,0-3 0,0-3-1,3-3-15,3 0-40,2-3-68,2-3-61</inkml:trace>
  <inkml:trace contextRef="#ctx0" brushRef="#br0" timeOffset="22702.859">20324 1297 91,'0'0'10,"0"0"-10,0 0 29,-76 93 5,61-62 0,3 2-1,2 1-13,7-5-8,3 0-6,0-5-6,3-1 1,15-5 10,1-4 17,7-4-9,2-5 10,3-2-9,2-3 7,2 0-2,-3-8-19,-2-7 2,-3-4 1,-5-4 1,-4 0 1,-6-2-9,-4 1 8,-8-2-8,0 2 3,0-1-5,-14 0-6,-4 4-7,0 3-4,2 6-12,2 6-24,1 5-25,3 1-43</inkml:trace>
  <inkml:trace contextRef="#ctx0" brushRef="#br0" timeOffset="23104.8727">20820 1344 239,'0'0'72,"0"0"-45,0 0 10,0 0 15,0 0-44,0 0-8,0 14-25,0 12 16,0 5 9,0 4 19,0 1-2,-2-3-6,1-1 2,1-4-12,0-3 7,0-4-5,0-5-2,0-2 1,0-4 1,0-4-3,0-4-10,0-2-46,0 0-2,0 0 8,3-8-30</inkml:trace>
  <inkml:trace contextRef="#ctx0" brushRef="#br0" timeOffset="23562.6718">20856 1417 164,'0'0'111,"0"0"-24,0 0-41,-2-101-28,2 74 18,0 3-13,9 3 26,-2 7-18,2 5-26,0 3-1,3 2-4,3 0 0,3 3-2,2 1 0,0 0-1,1 1 2,-4 12-4,-3 3 5,-5 7-7,-9 1 2,0 5-2,-7-1-19,-20 3-7,-7-3 0,-4-3-10,4-3-4,7-6 26,9-7 9,9-3 11,5-3 1,4 0-9,0 0-13,0 2 6,7 2 16,12 4 13,4 1 13,6 0 2,-1 1 0,0-1-23,2 0 1,0 1-4,-3-3 1,-1 1-2,-3-3 4,-4 2 2,-1-2-3,-6 0-4,-4 1-52,-2-3-39,-3-1-48</inkml:trace>
  <inkml:trace contextRef="#ctx0" brushRef="#br0" timeOffset="24356.8817">22394 1158 254,'0'0'78,"0"0"-26,0 0-3,0 0 16,0 0-19,0 0-35,3-8-11,-3 36-29,0 12 23,0 11 5,0 5 1,-2-3 1,-2-3 8,1-5 4,1-5-10,2-4 0,0-4-3,0-2 0,0 0 1,5-4 5,4-4-6,-2-4-3,-1-3-38,-2-6-7,-1-1-40,4-6-49,-1-2-64</inkml:trace>
  <inkml:trace contextRef="#ctx0" brushRef="#br0" timeOffset="24876.9014">22698 1232 228,'0'0'127,"0"0"-47,0 0-56,0 0-10,0 0-14,0 0-7,-8 23-5,1 8 10,0 5-2,2 3 3,2-3-4,3-1 3,0-3-1,2-4 3,11-4 2,2-4 0,3-4 2,1-5-3,5-7-1,3-1 9,1-3 10,2 0-4,-5-5 2,0-11-8,-3-2 0,-3-3 2,-4-1-2,-3-4-2,-3 0-4,-5-2 1,1-1-2,-5 1-1,0 3-1,0 3-16,0 5-30,0 6-34,0 4-59,-6 4-138</inkml:trace>
  <inkml:trace contextRef="#ctx0" brushRef="#br0" timeOffset="25307.2634">22838 1326 178,'0'0'48,"0"0"-32,0 0 0,0 0 5,0 0-21,0 0-17,0 61 17,0-22 25,0 3 7,0-1-1,0-5 11,-3-2-25,2-1-3,1-4-2,0-2-1,0-3-10,0-1 6,0-5-3,0-5-2,0-3-2,0-6-32,1-2-24,8-2-20,2 0-9,3-11-122</inkml:trace>
  <inkml:trace contextRef="#ctx0" brushRef="#br0" timeOffset="25827.8987">23143 1367 192,'0'0'163,"0"0"-103,0 0-60,0 0 0,0 0-11,0 0-3,14-5 7,10 15 7,6 0-1,4 2 3,1-1-2,-1-2 5,-1-2-3,-2 1-1,-4-2 2,0 0 5,-5-1-1,-1-1 0,-4 0-3,-5 1-4,-3-2 0,-4 0-4,0 2 1,-5-1 2,0 5 1,0 3 0,-3 3 2,-12 3 10,-3 3 11,-4 0-6,-2 2 3,-3 1-7,2 0-12,-1 2 5,-1-2-5,5 0 0,1-4-1,5-2-1,3-2-11,4-4-26,2-1-18,7-5-22,0-5-51</inkml:trace>
  <inkml:trace contextRef="#ctx0" brushRef="#br0" timeOffset="34754.8896">24433 1517 144,'0'0'55,"0"0"-4,0 0 16,0 0 11,0 0-11,0 0-24,0 0-17,0-5-19,0 5-7,-1 0-3,-2 0-12,0 7 1,-2 10 11,-1 2 1,0 2 2,0 0 2,2 1 0,2-4-2,2-2-3,0-1 2,0 0 1,0-1-1,5-1-1,7-3-1,1-5 2,5 0 0,-1-4-1,5-1-3,-1 0-2,-2 0 0,4-7-4,-4-4-1,-3-2 5,-1-1-1,-4 1 4,-2-1 2,-1-2 2,-2 2 0,-1-3 0,0 2 0,-2 2 1,0-1-1,-2 6 5,1 0-5,-1 3 3,-1 4 12,0 1 1,0 0-9,0 0-7,0 0-8,0 0 0,0 4-16,0 11 15,0 2 9,4 0 3,2-1-3,-1-1 0,2-1-1,5-1 0,2-1 1,3-1 0,3-2 0,2-1 2,1-3-1,-4-2 3,3 0-3,-4-1 0,-1-2-1,1 0 5,-3 0-5,-1 0 2,0 0 2,1-5-2,-5-5-1,-1-1 2,-1-1-1,-4 0 5,-2 0-6,-2 0 5,0 0-3,0-2-2,0-1-1,0 4 0,0-3 1,-3 4-1,-3-1 0,3 4-2,1-1 4,1 3-2,1 4 0,0 1 0,0 0 0,0 0-6,0 0 4,0 0-8,4 0-3,13 0 9,1 0 1,4 1 3,2 1 0,1 1 0,2-2 3,3-1-3,-3 2 1,1-1-1,1-1 0,-6 0 0,-3 0 0,-8 0 0,-3 0-1,-4 0-3,-3 0 4,-1 0 1,-1 0 5,0 0-1,0 0 16,0 0-1,0 0-7,-4 0-13,-8 9-13,-1 7 11,-4 2-2,5 0 2,1 1-6,3-1 5,4-1 2,0-1 0,4-2 0,0-2-2,0-2 2,0 0 1,8-5 3,5 1-2,2-3 2,3-3 2,2 0-3,2 0-2,-1-7-3,-5-7-7,-1 1 2,-7-2 7,-1-2 0,-4 1 1,0-3-11,-3 1 1,0 2 10,0-1-2,-4 4 1,-4 1 1,4 3 3,2 1-1,-1 2 0,2 3 1,-1 1 4,1 0 1,1 2-6,0 0-2,0 0-4,0 0 0,0 0-12,0 0 10,0 0-4,7 0 8,5 0 4,4 0 1,1 0-3,5 0 0,1 0 2,-2 0-4,3-2 2,-4-1-6,-3-1 6,-4-1 1,-4 1 1,-1 1-1,-3 1-1,-2 0 0,-3 2 2,0 0-2,0 0 0,0 0-6,0 0 6,0 0-12,0 4-14,0 9 19,-5 2 3,0 2 3,4-2 2,1 0-1,0-2 0,0 0-4,0-3 4,0 1 0,10-4-1,-1-1 1,3-1 5,3-4-4,3-1 8,4 0-5,3 0 0,1-1-4,-1-9-7,-4 0-8,-5-2 5,-2-2 7,-5 0 2,-3-2 1,-3 4 1,-3 2 3,0 1 28,0 4 15,0 1-14,0 3-7,0 1-6,0 0-20,0 0 0,0 0-18,0 5-5,0 9 21,0 1 2,0-2 0,0 0-4,0-3 4,0-2 0,1-3 0,7 0-1,-2 0 1,6-4 2,3 1 0,2-2 5,5 0-5,0 0-1,2 0-1,-2-11 10,-1-3-9,1-2 6,-1-3-5,-1-3-1,-1-1 3,0-3-1,-7-1-3,-1-5 5,-1 0-2,-5-1-3,-1 0 1,-2 1 6,-2-1 2,1 5 12,-1 1-4,0 6-6,0 4-3,0 8 4,0 5 7,0 2-3,0 2-7,0 0-9,-7 15-18,-11 18 2,-2 13 15,-1 4 1,2 2-2,7-4 4,5-4-7,1-5 4,6-6 0,0-5-2,7-4 3,8-3-2,7-4 1,5-3-33,6-7-34,5-6-54,-1-1-69</inkml:trace>
  <inkml:trace contextRef="#ctx0" brushRef="#br0" timeOffset="35444.8795">26504 1485 160,'0'0'148,"0"0"-124,0 0-3,0 0 21,0 0 4,0 0-26,0 0-20,-91-43-5,70 47 5,-1 10-1,2 6-8,1 4 4,-2 2-3,6-1 2,2 1 6,5-5 5,4-1-5,4-4-6,0-4 0,0-1 6,0-2 0,9-5 2,2 1 3,6-3 1,5-2 2,7 0 6,0-8-14,3-10-9,-4-5-8,-4-1 11,-3-5 6,-3-2 1,-3-2 8,-3-5-5,-3 0 15,-5 1-5,-1-3 18,-3 3-5,0 3-2,0 3 28,0 7-9,-3 8-14,0 3-22,2 9 6,1 4 12,-2 0-26,1 0-2,-4 11-16,-3 20-33,-2 16 51,-2 5 7,2 3-7,4-4-2,3-6 2,3-4-1,0-5 1,5-4-3,11-6 0,4-3-29,5-5-38,3-7-52,0-10-61</inkml:trace>
  <inkml:trace contextRef="#ctx0" brushRef="#br0" timeOffset="36555.3221">27789 1184 124,'0'0'101,"0"0"-34,0 0 12,0 0 5,0 0-24,0 0-14,0-6-18,0 6-28,0 0-2,0 11-9,0 15-11,-8 12 22,0 4 1,1 3-1,1-1-1,3-4 1,0-2 0,3-6-1,0-4 2,0-4-2,0-3 2,0-2 0,0-8 0,0-1-1,0-6 2,0-1-2,0-2 0,0-1-40,3 0-4,3 0-8,3 0-13,-1 0-73</inkml:trace>
  <inkml:trace contextRef="#ctx0" brushRef="#br0" timeOffset="36976.9127">27797 1446 228,'0'0'122,"0"0"-56,0 0-30,0 0 5,0 0-10,0 0-14,11-38-7,-2 35-2,3 3-7,0 0-1,0 0-1,2 0-6,2 3 2,-2 9 4,0 3-1,-2 0-1,-6 3-2,0 2 3,-5 1-1,1 1 3,-2-2-2,0-2 0,0 0-1,-9-1 0,-8-4-3,1-2 2,-5-2-4,-1-3 6,-1-2-4,-1 0 4,7-2-15,5-2-35,2 0-9,5 0-2,2 0 26,3 0-51</inkml:trace>
  <inkml:trace contextRef="#ctx0" brushRef="#br0" timeOffset="37578.8948">28203 1552 232,'0'0'26,"0"0"-26,0 0 0,0 0-3,0 0 3,0 0 0,15 0 16,-2 0-6,3 0 3,0 0-9,0 0 17,4 0-13,-2-4 1,1-4-7,-1 1 3,-5-4-4,-2 1 4,-2 1-2,-6 0 8,-3 0-4,0-1-7,-2 2 0,-13 0-12,-1 3-10,-5 3 10,-1 2 5,4 0 7,-3 4-2,3 13-4,0 2 2,0 4 1,8-1 2,1 1-13,4-4 13,5 1 1,0-4 9,0-1 8,0 1 3,8-4-3,8 0-2,5-1 8,6-4-8,3-1 0,1-3 0,2-1-15,-2-1-13,-4-1-46,-5 0-47,-4 0-134</inkml:trace>
  <inkml:trace contextRef="#ctx0" brushRef="#br0" timeOffset="38005.9453">28857 1489 178,'0'0'71,"0"0"-6,0 0-60,0 0-5,0 0-5,-96 0-1,72 20 4,-1 4-2,4 1 0,2 1 4,5-2 4,5-2-2,6-2 15,2-3-4,1-3-7,0-3 5,3 0 2,13-2-6,7-1 3,4-6-9,7 0-1,3-2-8,2 0-43,-5 0-87</inkml:trace>
  <inkml:trace contextRef="#ctx0" brushRef="#br0" timeOffset="39518.8906">29167 1521 1,'0'0'275,"0"0"-227,0 0-48,0 0-6,0 0 6,0 0-6,-75 30-4,64-12-3,2 3 13,1-2 11,3 0-5,4-3 2,1-2-4,0-2-4,0 0 1,0-3 1,0 0 0,9-3 1,3-2-2,1-2 11,2 1-4,5-3 4,-4 0-2,2 0-7,-4-8 14,-3-4-12,0-1 8,-5-4-13,-3-2-5,-3-1 1,0 1-29,0-2 8,0 1-9,0 2 9,0 1 14,0 3 11,-2 4 7,2 1 16,0 3-14,0 0-5,0 0-4,8 3-2,1 0-1,1 2 3,2 1 1,-1 0-1,-1 0-1,2 0 0,-3 0-1,3 9 1,0 3 1,-2 1-2,-1 1 2,-2 2 0,1 2 3,-3 2 7,-2 1 7,-2 0 9,-1 0-5,0-3-6,0-3 0,0-1-5,0-2-2,0-3 4,0-2-6,0-3-1,0-1 0,0-3-1,0 0-1,0 0 3,0 0 5,0 0-4,0 0 21,2-7 39,12-11-21,4-1-46,0-1-2,0 2 2,0 0 3,0 5-3,-2 0-3,-1 6 1,-4 4-6,-5 2 7,-2 1-6,1 0-4,2 0 2,-3 1-4,1 9 11,0 3-2,-5 2-1,0 0 1,0-2 4,0-1-3,0-1 0,0-2 3,0-2 3,-2 1-3,-1-5 0,0 0 5,3-2-3,0-1 3,0 0 0,0 0-1,0 0-1,0 0 5,8-1 1,4-11-3,5-8-2,4 0-4,-1 2-7,1 2-12,-2 4 15,-6 1 0,0 5 3,-6 4-9,-4 0 0,0 2 3,0 0-11,3 6 7,1 8 6,0 1 5,0-1 0,-1 2 0,-2-1 0,1-3-5,-2-2 5,2-1 1,-2 0 0,2-3 2,-2-1-2,3 0 1,0-4-2,3 2 4,0-2-4,3-1 6,2 0 2,0 0-6,2-1 17,-4-10-19,3-2 10,-1-2-8,-4-3-2,2-2 0,-4 2-18,-2 1-7,-2 1 15,-2 3 3,-2 2 3,0 5 1,0 5-4,0 1 3,0 0-14,-8 4-22,-6 14 21,0 4 16,2 2 2,3-1-4,2 0 1,2-3 4,5-2 0,0-4-2,0-2 1,0-4 1,12 0 0,3-5-5,5-3 5,9 0-66,8 0-110</inkml:trace>
  <inkml:trace contextRef="#ctx0" brushRef="#br0" timeOffset="40744.5138">30453 1650 12,'0'0'50,"0"0"-48,0 0-2,0 0 9,0 0 6,0 0-3,0 1-9,6-1 18,5 0-1,2 0-15,-1 0 0,0 0-5,0 0 1,1 0 4,2-4-8,-1-3 3,-3 0 0,-2 0 2,-1-2 1,-3 1-1,0 3 2,-2-2-2,-3 3-2,2 2 6,-2 1-3,0-1 7,0 2 17,0 0-27,0 0-2,-2 0-17,-5 5 18,-1 6-2,2 2 0,2 2 1,2 0 2,1 0 3,1 0 6,0-1-7,0-1 1,0-2-1,0-1 0,0 0-2,1-2 7,5-3-5,0 0 0,5-4 2,-2-1-4,3 0-8,-1 0-2,2 0-2,-3 0 2,2-9 9,1-1 2,2-4 3,3-4 9,6 1-8,-2 2 3,0 2-8,-5 5 4,-6 4 0,-3 2 0,-5 1-4,-1 1-8,-2 0-5,0 0 5,0 10 8,0 4 16,0-2 5,0 1-3,-2 1-10,-2-2 8,-2-2-9,2 1 1,1-2-4,0-3-1,3 0 1,0-3 2,-2-2-6,2-1 7,0 0-5,0 0 7,0 0-6,0 0 10,0 0 25,5-1 4,9-11-28,5-3-14,4-3-4,4 0-11,-5 3-2,-3 3-25,-5 4 28,-5 4 11,-3 4 3,-3-2-9,1 2 7,-3 0-6,-1 6 1,0 11 2,0 0 5,0 1 6,0 0-1,0-2 6,0-1 2,0-1-6,0-2-4,0-3 2,0 0-3,2-3 1,3-2-3,-2-1-4,3-1-50,2-2-100</inkml:trace>
  <inkml:trace contextRef="#ctx0" brushRef="#br0" timeOffset="41019.9115">30611 1459 470,'0'0'25,"0"0"-25,0 0-1,0 0 1,0 0 31,0 0-31,-3-5-3,3 4-5,0 1-38,8-3-52,-1-1-97</inkml:trace>
  <inkml:trace contextRef="#ctx0" brushRef="#br0" timeOffset="43541.8577">3164 3181 29,'0'0'82,"0"0"-80,0 0 10,0 0 44,0 0-11,0 0-13,0 0-2,-6-9 1,6 9 3,0 0-2,0 0 2,0 0-1,0 0-7,0 0-11,0 0-15,0-2-11,15 1-2,16-2 13,11-2 0,13-2 4,8-2-3,4-2 3,0 1-4,-6 1 0,-8 3 0,-10 3 0,-12 1-17,-11 2-82,-9 0-70</inkml:trace>
  <inkml:trace contextRef="#ctx0" brushRef="#br0" timeOffset="43869.8364">3480 3172 118,'0'0'118,"0"0"-118,0 0-4,0 0 4,0 0 44,-3 99 1,3-58-30,5 3 25,4-5-18,1 0 9,-1-1-17,0-7-4,-3 1-8,0-4-1,-3-2 8,-3-2-8,0-3-2,0-3-5,3-4-65,-3-5 1,6-3-93</inkml:trace>
  <inkml:trace contextRef="#ctx0" brushRef="#br0" timeOffset="44437.799">3922 3184 167,'0'0'0,"0"0"-1,0 0-12,0 0 13,0 108 41,0-64-3,-6 0 4,6-4-18,-3-2 1,0-3-4,0-6-14,-2 1-3,1-4-3,-3-2 0,4-3 4,-2-4-3,4-3-4,1-7-26,0-2-43,0-5-36,0 0-13</inkml:trace>
  <inkml:trace contextRef="#ctx0" brushRef="#br0" timeOffset="44745.7809">3980 3166 35,'0'0'87,"0"0"-4,0 0-41,0 0 5,0 0 6,0 0-38,18-57-15,-6 65-11,6 12 7,0 9 3,1 6-1,0 2 4,-2 4-1,-4-4 16,-1 1-4,-4-6-1,-2-1 1,-2-4-9,2 1-2,-1-4 3,-4-2 1,2 1-6,-3-4-36,0-1-24,0-5-33,0-6-73</inkml:trace>
  <inkml:trace contextRef="#ctx0" brushRef="#br0" timeOffset="44980.9073">3955 3441 79,'0'0'66,"0"0"-64,0 0-2,0 0 0,94-15 0,-66 15 1,2 0 1,-2-1-1,-2-1 1,-4 1-2,-2 1-3,-3-2-91</inkml:trace>
  <inkml:trace contextRef="#ctx0" brushRef="#br0" timeOffset="45458.1902">4416 3201 280,'0'0'40,"0"0"-40,0 0-12,0 0-3,0 0 14,4 85 1,-1-46 19,-3 1 10,0-4-3,0-1 5,0-6-24,0-1-3,0-3-2,0-1 8,0-3-7,0-3-3,0-3-28,-3-6-42,-1-2-32,4-7-65</inkml:trace>
  <inkml:trace contextRef="#ctx0" brushRef="#br0" timeOffset="45928.8998">4388 3276 14,'0'0'52,"22"-83"11,-9 48-37,-2 10 29,-4 7-2,-1 7-7,1 3-17,1 6-18,6 2-11,2 0-3,-1 0-3,4 9 6,-4 5 5,0 3-5,-6 3 0,1 1 2,-8 3-2,-2 3-2,0 0-35,-18 2 6,-6-2 24,-4-3-6,4-5 5,0-4 7,9-5 1,6-6 10,6-1 20,3-1 21,0-1-31,0 4-10,2 1-10,15 4-9,6 2 9,5 0 3,4 2 4,-4-2 4,6 2 4,-4-3-5,-3 2 1,1-2-8,-7 3-1,-3-2-2,-3 0 4,-3 0-4,-3 1-32,-2-3-32,-4 1-12,-3-4-59</inkml:trace>
  <inkml:trace contextRef="#ctx0" brushRef="#br0" timeOffset="46890.897">5163 3127 104,'0'0'93,"0"0"-41,0 0-20,0 0 14,0 0 8,0 0 1,-61-51-3,48 51-28,-1 0-23,-4 0-2,-3 13 2,-1 10-2,-3 5-2,-1 7 0,4 5 0,4 1 2,5 2 0,4-3 0,3-2-1,4-2-2,2-3 4,0-6-7,12-4 1,6-5 6,7-3 0,-2-3 2,5-6 3,-1-5 1,3-1 3,-5 0-1,-3 0-1,-8-9-7,-1 2-2,-10-4-9,-3 1 0,0 0 3,-10-1-36,-8 1-23,2 2 19,2 0 30,1-1 17,7-2-8,4 3-15,2-3-13,0 2 22,0-2 12,11 2 0,11-1-2,2 2 3,4 4-3,-4 4 3,0 0-6,-3 0 8,0 10 8,-6 5 3,-2 2 12,1 1-15,-7 2 7,0-1 7,-4 2-8,-1 0-1,-2-1-4,0-1-6,0-1 0,0-1 0,3-5-3,0-3-31,3-5-26,6-4-34</inkml:trace>
  <inkml:trace contextRef="#ctx0" brushRef="#br0" timeOffset="47289.9061">5608 3081 224,'0'0'116,"0"0"-60,0 0-54,0 0-2,0 0-15,0 0 15,-12 67 13,12-21 32,-2 3-12,2 0-29,0-7 3,0-6-3,0-4-4,0-5 2,0-1-2,0-3 7,0-5-7,0-3 0,0-5-23,0-4-62,0-1-37,0-5-66</inkml:trace>
  <inkml:trace contextRef="#ctx0" brushRef="#br0" timeOffset="47545.9101">5599 3101 210,'0'0'78,"0"0"-52,0 0-26,0 0 0,0 0 0,0 0 1,61-70-1,-41 67-2,-1-1 2,0 3 4,-1-1-4,0 2 0,0 0-4,0 0-2,-2 0-30,-4 0-40,-6 5-77</inkml:trace>
  <inkml:trace contextRef="#ctx0" brushRef="#br0" timeOffset="47792.2141">5654 3307 93,'0'0'64,"0"0"-23,0 0-33,0 0 10,85 0-5,-64 2-3,-2 2-9,-5 1 0,-5 2-2,-2 4-28,-7-1-65</inkml:trace>
  <inkml:trace contextRef="#ctx0" brushRef="#br0" timeOffset="48004.2181">5648 3541 17,'0'0'31,"0"0"1,0 0 39,0 0-3,0 0-29,82 7 7,-61-7-19,0 0-6,0 0-11,4 0-7,-4-3-3,0 1 0,-3 1-27,-6 0-79,-2-2-91</inkml:trace>
  <inkml:trace contextRef="#ctx0" brushRef="#br0" timeOffset="48858.9049">6033 3080 59,'0'0'101,"0"0"-81,0 0 25,0 0 3,94-18-23,-66 15 4,4 1-10,2 0-10,3-1 1,-1 0-4,-3-1-5,-3 3-1,-3 1 2,-5-2-4,-8 2-7,-4 0-55,-9 0-60</inkml:trace>
  <inkml:trace contextRef="#ctx0" brushRef="#br0" timeOffset="49140.904">6260 3068 124,'0'0'50,"0"0"-44,0 0-6,0 0 28,-2 86 25,2-53-5,0 5-21,0-2 7,0 2 9,0-7-23,0-1-14,0 0-5,2-3 8,4-1-8,-2-4-2,2-1-42,0-4-33,-3-3-56,2-9-66</inkml:trace>
  <inkml:trace contextRef="#ctx0" brushRef="#br0" timeOffset="49582.8594">6655 3110 257,'0'0'112,"0"0"-112,0 0-26,0 0 26,0 0 6,8 97 15,-7-61-8,2-2 4,1 1 3,-1-5 0,-1-3-15,1-3-1,0-3-3,0-3 1,0-1-4,-3-5-35,5-3-52,-1-6-47</inkml:trace>
  <inkml:trace contextRef="#ctx0" brushRef="#br0" timeOffset="49858.8608">6660 3133 154,'0'0'89,"0"0"-36,0 0-23,0 0 8,0 0 38,1-81-38,12 76-23,4 0-15,5 2-6,2 2 6,1-1-4,1 2 4,-2 0-1,-2 0-3,-1 0-27,-6 0-33,-3 6-21,-6 5-112</inkml:trace>
  <inkml:trace contextRef="#ctx0" brushRef="#br0" timeOffset="50090.8464">6694 3267 1,'0'0'66,"0"0"-53,0 0 41,0 0-25,0 0 0,0 0-7,85 0-8,-64 0-9,-3 0 0,-2 0-4,-2 1 2,-1 8-3,-7 5-32,-3-1-67</inkml:trace>
  <inkml:trace contextRef="#ctx0" brushRef="#br0" timeOffset="50316.8615">6739 3485 78,'0'0'59,"0"0"1,79 0-5,-51 0-8,1 0-9,-1 0-24,0 0-12,-1-6 5,1 2-4,-4-3-3,0 3-68,-6-3-129</inkml:trace>
  <inkml:trace contextRef="#ctx0" brushRef="#br0" timeOffset="50712.7505">7265 3036 266,'0'0'47,"0"0"-47,0 0-13,0 0 2,0 0 11,0 0 43,8 94 0,-5-55-9,0 0-24,4 0-3,-1-4-6,0-4 2,2-2 1,-2-5-2,-2-3-2,-1-3-39,-3-4-52,0-6-89</inkml:trace>
  <inkml:trace contextRef="#ctx0" brushRef="#br0" timeOffset="51058.9096">7198 3023 294,'0'0'42,"0"0"-9,0 0-33,0 0 0,0 0-4,96-51 2,-62 51 1,3 15 1,2 6 10,-2 5-7,-7 0 9,-3 3-8,-3 1 3,-6-1 9,-6 1 5,-6 2-9,-2-1-7,-4 2 1,0-1-4,-19 0 19,-5-3-9,-3-1-12,-1-3-14,-2-4-12,4-4-20,1-3-10,4-6-32,8-2-100</inkml:trace>
  <inkml:trace contextRef="#ctx0" brushRef="#br0" timeOffset="51852.1268">8668 3024 194,'0'0'134,"0"0"-97,0 0-33,0 0-4,0 0-14,0 0 8,4 38 6,-4-12 14,3 2-14,-3 4 5,2 1-3,-2-2-1,0 1 3,0-4-3,0 0 6,0-4-7,0-4-26,0-5-84,0-5-99</inkml:trace>
  <inkml:trace contextRef="#ctx0" brushRef="#br0" timeOffset="52498.8772">8678 2949 148,'0'0'123,"0"0"-64,0 0-7,0 0 33,0 0-26,0 0-31,25-78-21,-11 73-5,8 4-4,2 1-3,-1 0 5,-1 0-4,-1 7-3,-5 5 7,1 4-3,-7-1 1,-1 3 0,-3 3 2,-6 1-9,0 4 2,-12 3-16,-13-1-8,-6-1 6,-2-1-21,3-5-2,12-6 25,3-6 5,9-6-3,3-3 14,3 0-11,0 0 8,9 0 9,7-9-2,1 0 3,2 3-1,-2 3 1,-1 1-3,2 2 6,-3 0-3,1 0 4,1 3 3,-3 6-4,0 2 9,4 3-11,-6-1 1,0 2 2,-2 1-3,-5 0 10,-4-1-1,-1 1 12,0-1-4,-3 2 23,-10-1-2,-2-3-6,-3-2-21,1-1-6,3-2-6,2-3-28,1-2-8,1-1-7,2-2-14,2 0-40,0 0-64</inkml:trace>
  <inkml:trace contextRef="#ctx0" brushRef="#br0" timeOffset="53324.8884">9308 2940 116,'0'0'106,"0"0"-46,0 0 24,0 0 6,0 0-61,0 0-29,0-1-24,-2 22 15,-5 7 9,-4 2 4,1 2 1,-2-1 0,6 3 4,-4 0 7,1-2 1,1-1 3,-2 0-17,1-6-3,1-2 1,-1 1-1,-1-6 4,1-2-2,6-5-2,0-5-25,3-3-18,0-3-18,0 0 3,0 0 39,0-9 19,0-10-1,6-7-11,5-4 2,2-2-1,-3-4-2,1 2 8,5-2 1,2-1 2,-1 1-5,0 4-6,-3 3 9,-5 3 4,1 1 12,-2 4 33,-2 5-14,0 4-6,-2 6-16,0 3 13,-2 3 0,1 0-22,3 1-14,6 17 9,3 7 5,0 5 10,-2-2 13,-1 2-6,0-1 2,-3-2-4,0 2-10,-1-2 8,0-2-3,-3-1 2,-1-1-11,-4 0 6,0-2-4,0-2 4,0-2-7,-1-1-33,-7-2-41,-2-3-38,1-6-40</inkml:trace>
  <inkml:trace contextRef="#ctx0" brushRef="#br0" timeOffset="53554.9049">9309 3197 213,'0'0'158,"0"0"-158,0 0-3,0 0-1,0 0-1,0 0 4,78-19 1,-48 17-1,-1 1 1,0-4-37,-5 3-27,-2-1-30,-4-1-46</inkml:trace>
  <inkml:trace contextRef="#ctx0" brushRef="#br0" timeOffset="54206.896">9897 2990 44,'0'0'98,"0"0"-51,0 0 3,0 0-4,0 0 7,0 0-14,-37-69 1,22 69 1,-6 0-37,-1 0-4,2 1-1,-2 13-7,4 2 3,3 2-2,7 2-1,4 0 2,4-2-1,0 1-6,7-1 8,13 2-1,5-1 2,4-1 3,2 0 1,-1 2 1,0-2 1,-5 0-4,-3 0 1,-7-3 1,-4 2-1,-2-2 0,-6-2 0,-3-2 0,0-1 1,0 1 0,-12-2 8,-3 1 4,-7-1 10,-2-2-10,1-3-10,1-1 4,1 0-6,3-3-10,2 0-35,4 0-13,0 0-47</inkml:trace>
  <inkml:trace contextRef="#ctx0" brushRef="#br0" timeOffset="54786.689">10063 2992 217,'0'0'166,"0"0"-140,0 0-26,0 0-1,0 0 1,98-28 7,-65 25-1,3 0-6,-5 2 2,-2-2-2,-7 3 0,-4-2 0,0 2-52,-6 0-53,-7 0-99</inkml:trace>
  <inkml:trace contextRef="#ctx0" brushRef="#br0" timeOffset="55036.9112">10245 2964 226,'0'0'15,"0"0"-15,0 0 0,0 0 6,0 0 8,-15 92 0,15-67 7,0 4-4,0 0-15,0 2 11,0 3 5,0-2-11,0-1-5,0-1 3,0-3-3,0 0-2,0-3-67,0-4-25,-5-10-111</inkml:trace>
  <inkml:trace contextRef="#ctx0" brushRef="#br0" timeOffset="55246.9236">10136 3414 266,'0'0'48,"0"0"-45,0 0-3,0 0 8,0 0 11,95 0 9,-62-3-8,-1 0-15,-1-3 7,-1 0-5,0 2-3,-2-2-2,0 1-2,-1-2-77,-3-2-80</inkml:trace>
  <inkml:trace contextRef="#ctx0" brushRef="#br0" timeOffset="55716.9129">10798 2928 167,'0'0'101,"0"0"-54,0 0-26,0 0 45,0 0 12,0 0-46,-76-54-18,54 54-12,4 0-2,2 6-2,2 8-3,3 4-3,1 4-2,7 1 2,3 1 2,0-2 2,2-1-9,12-1 7,6 1 5,4-1 1,1-2 0,0 0-2,0-2 4,-5 2-2,1 2 1,-6-1 1,-2-1-1,-5 2-1,-8-1 0,0 4 4,-8 2-2,-14-1 11,-6-2-2,-5-1-7,-1-4-4,1-2-18,0-2-34,0-7-75,3-6-179</inkml:trace>
  <inkml:trace contextRef="#ctx0" brushRef="#br0" timeOffset="57230.6748">11671 2654 10,'0'0'50,"0"0"1,0 0-3,-54 103 4,38-61-6,-3 4 20,2 6-39,2-1 12,8 1-21,7-2-16,0-1-2,0 0-3,16-1 3,8-1 7,6-2-4,4-3 8,4-7-11,2-5-6,0-6-82,-1-7-82</inkml:trace>
  <inkml:trace contextRef="#ctx0" brushRef="#br0" timeOffset="66824.9224">12295 3085 78,'0'0'59,"0"0"-4,0 0 3,0 0-16,0 0-8,0 0-8,0 0-2,0-5 9,0 5-5,0 0-5,0 0-4,0 0-4,0 0-7,0 0 2,0 0-10,0 0-1,0 0-12,0 6-4,0 7 16,0 5 0,0 2 1,0-3 2,0 1-2,4-1-1,3-2-1,1-2 0,1-4 2,-1 0 0,3-1 0,-2-4 0,-1 0 0,5-2 3,-1-2-3,1 0 0,-2 0 0,3-4-12,-1-5 10,-4-5-3,-2 2 4,1-3 2,-1-1-2,1 2-2,-2-3 3,1 4 0,-1 2 0,-3 2-1,-2 3 1,1 5 3,-2 1-2,0 0-1,0 0 0,0 0-4,0 0-25,0 4 4,3 8 20,-1 3 5,2-1 0,1-1 0,-1 0 1,3-2 0,-1 2-1,0-3 2,2-1-2,1-2 0,0 1 1,1-3-1,5-4 5,-1 1-5,0-2 0,-2 0-5,-1 0-2,1 0 0,-3 0 3,-2-9-2,-1-2 1,1 1 5,-2-2 2,-2-2-1,-3 2 0,0 0 1,0 0 5,0 3-3,0-2 8,0 4-7,-5 1 3,2-1 11,0 3-10,-2 0 16,3 1-17,1 1 2,-1 2-3,2 0-3,0 0-4,0 0-3,0 0-9,0 0-22,0 0-21,10 0 47,3 0 7,0 0-8,3 0-5,-2 0-8,5 0 15,-3-1-9,-2-8-1,0-4-5,-3 0 4,0-2 9,-5-2 2,3 1 7,-5-2 1,-1-1 11,0 1 6,-1 1 3,-2 0 4,1 1-5,-1 1-6,0 1 9,0 2 1,0 0-16,0 3 4,0 4-4,0 1 3,0 4-5,0 0-6,0 0-2,0 0-4,0 0-7,0 4-5,0 16-3,0 10 18,0 6 3,0 5 5,0 4 9,0-2 6,0 1-13,0 1 5,0-4-11,0-3-1,0-5 0,0-6 2,0-5 2,3-5-4,-1-6 0,1-6 0,-3-3 1,0-2-1,1 0 5,-1 0 7,6 0 6,0-12-3,3-6-12,0-3-3,1-2 5,1-2-5,4-1-6,1 2-7,2 4-6,0 6 0,-2 3 11,-2 2 7,1 3 0,0 1-4,-2 4 4,1 1-5,-1 0-1,0 0-3,1 12 0,-2 3 4,0 1 4,2 4 0,0-2-1,-2-3 3,3-1 2,-6-7-2,0-1-1,1-1 0,-4-5 1,2 0 0,2 0 7,-1 0-3,8-3 2,-1-12 3,2-3-6,-2-5-2,0-1 2,-3 0-1,-3 1-4,-5 7-2,-3 4 4,-2 3 7,0 6 28,0 1 18,0 2-8,0 0-24,-4 0-21,0 9-12,-1 9 9,2 6 2,2 1-7,1 0 0,0 0 8,0 0 1,4-3 4,4-5-5,0-4-2,3-3-11,-2-5-25,7-5-45,-1 0-50</inkml:trace>
  <inkml:trace contextRef="#ctx0" brushRef="#br0" timeOffset="67050.9239">13281 2973 535,'0'0'24,"0"0"-24,0 0-28,0 0 28,0 0-3,0 0-51,-3-1-150,6 1-47</inkml:trace>
  <inkml:trace contextRef="#ctx0" brushRef="#br0" timeOffset="68068.9241">13670 3070 136,'0'0'72,"0"0"-22,0 0 6,0 0-28,0 0 17,0 0-15,-36-13-30,26 13-10,-2 8 6,0 10-1,0 3 2,5 2-3,1 1-1,4-3 7,2 1-6,0-2 1,0-1 5,3-2-1,9-5 0,3-3 1,2-3 7,3-4-6,4-2 4,3 0 2,-1-5-7,0-11-5,1-2-9,-5-3 7,-2-5 7,-2 1-3,-2-6 3,-4 0 0,-1-1 4,-1-1-4,-1 2 1,-1-3 3,-4 1-2,2 2 5,-3 0 4,-2 6 21,-1 2-13,0 4 6,0 7 3,0 2 6,0 7 4,0 3-15,0 0-9,0 0-14,0 0-6,0 17-17,0 12 9,0 10 14,0 5 0,-4-1 2,0-2-4,1-4 4,3-3-5,0-6 5,0-4-4,0-4 0,0-7 2,0-3 2,0-6-2,0-3 0,0 1 0,0-2 1,0 0 3,0 0 2,7-5 0,2-8 4,1-7-9,5 0-2,-1 2-2,3 2-4,-3 3 0,1 3 4,-3 6 1,-3 3-3,3 1 1,0 0-5,-2 4-1,0 10 3,0 2 6,-1 2-2,-1 0 1,0 0 1,-1-1 0,-1-1 0,2 1 1,-4-2 0,1-1 0,-1-3 0,2-1-12,0-3-60,3-4-55,2-3-47</inkml:trace>
  <inkml:trace contextRef="#ctx0" brushRef="#br0" timeOffset="70373.8738">14827 2981 224,'0'0'94,"0"0"-30,0 0-37,0 0-4,0 0-23,0 0-12,0 13 8,0 8 4,0 0-8,0 0 7,0-1 2,0-1-1,8-2 0,3-2 0,0-1 1,2-4 0,-1-1-1,2-1 7,0-5-7,5-2 10,-2-1-8,2 0 4,-4-1-6,0-8-5,-4-3 5,-1-3-1,-3-4 1,-1 1 0,-3-1-5,-1-1-6,-1 2 2,-1 4 9,0-1-2,0 4 2,0 3 1,0 6 2,0-2 6,0 3 9,0 1-5,0 0-13,0 0-10,0 0-13,0 10 12,2 6 11,4 0-2,3-1 0,0 1 2,0 1 0,1-3 0,1-1 2,-1-2-5,3-2 3,-2-3 0,-2-3 1,3-2 1,-2-1-1,3 0 2,0 0-3,-3 0 2,3 0 0,-4-7 3,-3-3-1,-1-1 3,-2-3-1,-3-1-1,0-3 1,0 0-5,0 1-1,0 3 0,0 0 0,-1 1-2,-1 2-14,0 3 9,1 2 6,1 2 1,0 2 0,0 1-2,0 1-5,0 0-10,3 0 1,10 0 10,1 0-2,3 0 8,2 0-2,1 3 1,3 0-1,-1-2 2,2-1 0,1 0 0,1 0 0,-3 0-3,0 0 0,-2 0-3,0 0 5,-3-1-1,0-4 1,-5 1 0,-3-1 1,-2 2 0,-5 2 1,-2-1 2,-1 1 0,0 1 27,0-2 2,0 1-10,0 1-21,-4 0-1,-7 0-1,-6 0-9,0 0 4,-1 3 3,1 10 1,1 3 0,3 2-13,1 2 7,3-2 1,0 0 0,5-1 3,2-2 3,2-1-5,0-4 1,0-1 1,0-1 4,0-4 2,0 1 5,2-2-3,2-2 0,6 1 1,1-2 2,4 0-1,-2 0 1,4 0-3,-4-5 3,-1-7 7,0-2 2,-1-1-5,0-3-8,-3 2 0,1 1 2,-3 1-3,-1 2 4,-4 3-3,-1 2-2,0 0-1,0 3 0,3 3-1,-3-1 1,0 1-2,0 1 1,1 0-3,2 0-13,0 0-20,3 6 29,0 3 7,0 0 0,1-2-2,-2 4 3,3-2-2,-2 0 1,-2-2 1,3 1-1,-1-2 1,2-2 0,1-1 0,1-1 1,1 1 2,-2-3-2,-1 0 3,2 0-4,-3 0 4,4 0 4,0-5-7,0-2 11,4-5-7,-5 0-5,2 1 1,0 1-2,-3 1 2,-1 3-1,-4 2 0,-1 2 0,-2 2 1,-1 0-5,0 0 3,2 0-6,-1 0-5,2 0 3,2 3 9,1 4 2,2 1-2,-3-2-1,1-2 1,-1 1-1,-1 0 1,1-1-1,1-1 2,1 0-2,-1-3 2,0 0 1,2 0 4,2 0-1,0-2 3,2-6 17,-1-3-14,-1 0-2,-2 1 12,0-3-1,1 5-16,-4 0-2,-2 5-2,-1 3 0,-2 0-1,0 0-11,0 9-17,0 15 16,0 8 13,0 6 0,-8 7 32,-1 6 1,-4 3-17,-1 5 10,-1-2-11,3-4-3,-1-8-3,1-8-8,0-6 5,-1-9-6,5-7 7,2-8-4,3-3 0,2-4 8,-1 0 24,1-5 25,1-12-60,0-1-5,0-1 0,1-4 2,13 1-7,5-1-16,2-1 6,6 2-11,4-3-11,4 1-18,2 1-52,-2-3-28,-3 1-86</inkml:trace>
  <inkml:trace contextRef="#ctx0" brushRef="#br0" timeOffset="72493.432">17279 2493 37,'0'0'129,"0"0"-100,0 0-20,0 0 31,0 0-8,0 0 9,0 0-15,-7-15-9,-1 15-17,1-2 0,-4 2-2,1 0 4,-5 0-3,0 0 2,-3 0 2,2 0-3,-1 0 1,0 0-1,-1 6-2,-2 2 0,2 2 2,0 1-1,3 1-2,1 2-2,5 1 3,2-1-8,2-1-1,5 2 4,0-3 1,0 1 2,0-1 2,8-1 2,3-1 5,1-2-4,1-2 5,3 1 0,0-2 5,0 1 0,4 0-7,-3 0-2,3 2-1,-4 1-1,1 2 0,-4 0 2,-5 3-2,-2 0-7,-6-1 7,0 0 2,0 0 2,0-3-1,-8-2 6,0-1-2,0-1 1,2-1-7,1-4 11,2-1-3,3 0 24,0 0-6,0 0 0,0 0-13,0 0 14,0-1-28,2-4-4,1 2 2,-2 1-2,1 2 3,1 0-7,0 0-7,2 16 3,2 6 8,-6 6-5,-1 4 8,0 3 2,0 0-1,0 0 0,-5-3 4,2 0-3,3-2-1,0-1-2,0-5 2,0-1 0,0-5 0,2-5-1,6-1 1,1-3 0,-2-3 0,5 0 1,0-4 6,6-2-4,1 0-1,8 0 6,1-5-8,1-6-34,-1 0-85,-3-3-91</inkml:trace>
  <inkml:trace contextRef="#ctx0" brushRef="#br0" timeOffset="73111.7977">17615 2595 230,'0'0'90,"0"0"-31,0 0-16,0 0-10,0 0-33,0 0-1,0 17-23,0 12 24,0 7 23,0 6-6,0 2 5,0 0-9,0 0 7,0-1 2,0-6-11,0-3-10,0-3 3,0-6-4,1-2 3,2-5-2,-1-3-1,-1-6 0,1-1-18,0-4-42,1-4-38,1 0-83</inkml:trace>
  <inkml:trace contextRef="#ctx0" brushRef="#br0" timeOffset="76539.9531">17894 2734 17,'0'0'63,"0"0"-18,0 0 0,0 0 9,0 0-12,0 0-10,0 0-9,0-3-8,0 3-15,0 0-4,0 4-14,0 13 13,0 4 5,0 3 4,0 2-3,0-2-1,0-2 1,0-1 1,0 2-2,3-2-2,5-1 2,3-2 4,0-3 1,5-2-2,-1-2-2,3-4 4,2-1-1,-1-2-3,0-3 13,-4-1-6,-3 0-4,-3 0 2,-3 0-2,-2 0 5,-1-1 16,-1-7 17,0-2-23,-2-4-14,0-1-5,0-4 0,0-3-2,0 0 2,0-2 2,0 1 0,-4 0-2,0 2 2,1 1-2,-2 4 0,4 3 8,-1 3 0,1 6 7,1 1 11,0 3-12,0 0-14,0 0-2,1-1-5,16 1 1,8 0 1,5 0 5,6 0 0,1 0-11,5 0-15,0-2-40,-5-1-43,-9 0-66</inkml:trace>
  <inkml:trace contextRef="#ctx0" brushRef="#br0" timeOffset="77433.909">18353 3117 75,'0'0'156,"0"0"-129,0 0-6,0 0 14,0 0-6,0 0-15,-1-11 3,2 6-6,8 0-8,2 1-1,-1-3 0,-1-2 6,4 0-4,-2-1 7,0 2-7,-3 1-3,-2 1 2,-1 4 11,-4 0 5,1 2-19,1 0 0,0 0-10,0 17-6,3 10 8,-5 10 3,-1 10-3,0 4 5,-1 2 3,-11-7 9,0 0 6,-1-9 0,1-3-6,1-4-2,-1-9-1,5-6-4,1-7 1,3-5 1,1-1 0,1-2 4,1 0 18,0 0 13,0-2-7,0-11-30,0-3-4,0-2 2,1-5-8,13 2 5,3-5-18,6 1-39,6-3-36,2 0-30,0-2-58</inkml:trace>
  <inkml:trace contextRef="#ctx0" brushRef="#br0" timeOffset="77756.8095">18491 2824 315,'0'0'16,"0"0"-16,0 0-17,0 0 11,0 0 2,0 0-27,-11 6-25,8 1-18,3-3-25</inkml:trace>
  <inkml:trace contextRef="#ctx0" brushRef="#br0" timeOffset="78485.6961">18778 2711 32,'0'0'168,"0"0"-114,0 0 0,0 0-2,0 0-12,0 0-40,-1-4-9,2 4-4,12 4 9,4 6 4,0 0 0,7 2 0,1-2 0,6 3 2,4-3 0,2 0 2,-1 1-2,1-2 3,-6 0-4,-3-1 3,-5-1-6,-2 0 2,-6-2 0,-2 0 0,-5-4 0,-5 2 0,0-1 0,-3-1 0,0 4-3,0 4-2,0 4-5,-5 6 10,-10 3 3,-7 2 3,-3 2 3,-5 1-7,-1 0 8,-2-1 1,1-2-4,4-1-7,3 0-1,4-2-17,1-1-30,7-5-32,3-3-29</inkml:trace>
  <inkml:trace contextRef="#ctx0" brushRef="#br0" timeOffset="80452.7524">19359 2489 17,'0'0'37,"0"0"6,0 0-17,0 0-19,82-23 2,-67 20 3,-5 1-2,0 2 1,-5 0-8,0 0-3,-2 0-3,-2 0-5,1 13 8,-2 3 0,0 2 6,0 5 11,0-1-3,0 1 1,-2 2 2,-4-2-1,2 1 3,-3-3-7,0 0-7,1-3-5,2-2 4,-1-1-4,0-5 3,2 1-2,0-4 7,0-3-5,1-1 0,2-3-3,0 0-7,0 0 0,0 0 7,0 2 0,5 0 5,2-1-1,2-1 0,0 0-2,0 0 1,3 0-2,0 0 7,1 0-8,-1 0 1,-1-5 5,-1 2-5,-4 2-1,-5-1 0,2 2-1,-3 0 4,0 0-3,0 0 0,0 0-4,0 0 2,0 0-4,0 0-3,0 0 8,0 0-5,2 0 4,-1 6 1,-1 5 0,2 1-1,-2 0 1,0 2 1,0 1 0,0 0 16,-3 3-1,-8 3 8,1 0-14,-2 3-3,1 1 7,0 3-12,2 2 0,1 0-1,0 6 5,3 3-2,0 5-1,4-2 4,1-2-5,0-5 0,0-6-2,0-3 2,0-4 2,0-1-1,0-6-1,0-1 2,0-4-3,0-2 0,-5-2 3,-2-2 11,-5-2 5,-3-2-3,-4 0-16,-5 0-13,1-2-49,0-8-21,0-7-60</inkml:trace>
  <inkml:trace contextRef="#ctx0" brushRef="#br0" timeOffset="81253.9407">19796 3250 29,'0'0'37,"0"0"9,0 0 1,0 0 0,0 0-2,0 0 4,73-24-13,-64 17-20,2 0 2,-4 5-11,-2-3 1,-1 4-5,-2 1 3,-1 0-4,-1 0-2,3 0-5,0 13-22,1 11 23,-1 7 4,0 6 0,-3 0 0,0 3 6,0-4 10,0-1-8,-6-4 15,-5-2-9,0-3-4,-1-1 0,-3-2 8,2-5-14,-2-5 2,1-2-3,1-3 6,3-3-4,1-2-1,2-3 6,0 0 13,3 0-11,-1 0-6,1-4-4,1-7-4,3-6-32,0-4-13,0-4-50,7-7-66</inkml:trace>
  <inkml:trace contextRef="#ctx0" brushRef="#br0" timeOffset="81537.9227">20006 3029 213,'0'0'98,"0"0"-77,0 0-21,0 0-47,0 0-19,0 0-28</inkml:trace>
  <inkml:trace contextRef="#ctx0" brushRef="#br0" timeOffset="81853.8998">20139 3240 107,'0'0'162,"0"0"-137,0 0-14,0 0 22,0 0-7,0 0-7,42 0-13,-23-2-3,1 2-3,-2 0 0,-2 0 0,1 0-1,-1 0-20,-4 0-63,-4 5-54</inkml:trace>
  <inkml:trace contextRef="#ctx0" brushRef="#br0" timeOffset="82113.883">20136 3351 10,'0'0'54,"0"0"-12,0 0-6,0 0-5,0 0 0,88 1-17,-73-1-7,3 0-6,-4 0 1,0 0 0,0 0-2,1-3-2,0 0-73,-1-2-56</inkml:trace>
  <inkml:trace contextRef="#ctx0" brushRef="#br0" timeOffset="82429.8648">20499 3104 241,'0'0'97,"0"0"-58,0 0-39,0 0-13,0 0-4,0 0 14,1 71 3,-1-32 0,0 1 9,0 1 1,0-6 6,0-3-14,0-6 0,0 0 3,-1-3-2,-1-3 0,-2-4-3,4-3-5,0-3-35,0-6-35,0-3-58</inkml:trace>
  <inkml:trace contextRef="#ctx0" brushRef="#br0" timeOffset="82697.2545">20766 3193 294,'0'0'208,"0"0"-144,0 0-16,0 0-20,0 0-20,0 0-8,0-2-4,0 2-7,3 2-77,0 7-123,0 1 35</inkml:trace>
  <inkml:trace contextRef="#ctx0" brushRef="#br0" timeOffset="82913.2386">20775 3432 194,'0'0'57,"0"0"-51,0 0 13,0 0 71,0 0-14,0 0-16,0 8-21,0-8-29,0 0-9,0 0-1,0 0-58,0-11-118</inkml:trace>
  <inkml:trace contextRef="#ctx0" brushRef="#br0" timeOffset="83887.5877">20882 3243 56,'0'0'243,"0"0"-191,0 0-40,0 0 7,0 0 18,0 0-4,16-33-16,-5 31-8,-2 1-7,3 1-2,-2 0-4,4 8-2,1 9 3,-2 1-1,2 4 4,-3 0 0,-3-1 3,0 0-3,-5-1 0,-2-1 0,-2-2 4,0-5-2,0-2-1,0-5 2,0-2 2,0-2-3,0-1 4,0 0 1,0 0-1,0 0 8,0 0-9,0-6 15,11-9-10,6-6-9,4-3-2,2-2-1,2 2 2,-3 3-1,-4 6 0,-3 6-1,-4 5-2,-1 4-2,-4 0-4,1 7-2,1 11 0,-2 3 9,1 2 1,-4-4 1,0 0 1,2-3 0,-2-1 1,3-1 1,-2-2-1,5-2-1,0-2-29,2-2-54,0-3 20,2-2-18,-4-1-102</inkml:trace>
  <inkml:trace contextRef="#ctx0" brushRef="#br0" timeOffset="84887.523">21479 2263 135,'0'0'75,"0"0"-31,0 0-2,0 0 4,0 0-14,0 0-28,0 0-4,16 15-19,0 16 19,4 12 1,6 8 15,-1 6-3,2 1 6,-3 3-4,1-3-15,-4-1 3,-2-1-1,-5 0-1,-7-4 4,-5-3-4,-2-5-1,-3-3 5,-22-5 0,-10-4-5,-10 2-35,-8-7-55,-1-6-110</inkml:trace>
  <inkml:trace contextRef="#ctx0" brushRef="#br0" timeOffset="102054.9617">22889 2785 11,'0'0'59,"0"0"-15,0 0 14,0 0 25,0 0-6,0 0-17,0 0-10,0 0-9,3-15-4,-1 15-4,-2-2-11,0 2-5,0 0-10,0 0-4,0 0-1,0 0-2,0 0-1,0 0-3,0 0 1,0-1 3,-8 1-8,-3 0 1,-6 0-1,-1 0 7,-6 0-13,2 9 3,-1 0-8,4 2 4,1 0 10,1 0 0,3 1-2,1 0-3,0 2 0,6-1-6,1-1-2,1 1 8,4 0-12,-1-2-6,2-1 1,0-1 16,0-2 6,0 0-11,0-1 8,3-3-1,5-1 9,-1 0 0,5-2 5,0 0-5,4 0 1,2 0 1,2-2-2,1-6 1,1-2 2,0 2-3,-4-3 1,0 2 0,-3 0-1,-5-1 0,-2-3 6,0 3-6,-3-1 4,1 1-3,-3 1 0,0 0 1,-1 0 3,-1 3 6,-1 1 3,0 0-3,0 4 3,0-2-1,0 2 0,0 1-9,0-2 10,0 2-14,0 0 0,0 0-4,0 0-8,0 0-8,0 3-1,0 8 21,0 2 0,0 1 0,0 0-1,0-3-2,3 0 1,5-2 2,2 0 0,1 0 2,3-3 2,5 0-3,1-2-1,0-2 6,4-2-4,-1 0 0,1 0 0,0 0 1,0-7-1,0-6 0,-5 3 2,-2-4-1,-2 2 1,-6 1 2,0-2-6,1 0 3,-3 1 9,0-1 7,-1 5 12,-3 1-1,-2 4-3,-1 3-13,3 0-12,-2 0-2,2 0-16,5 13-1,2 5 14,0 1 3,1 2-1,-2-1 1,-3-3-2,3-2 2,-3-1 1,-2-1-1,-2-3 0,-2-1 2,0 0-2,0 5-7,-17 1 6,-11 4-32,-12 2-26,-8 0-36,-4-1-30</inkml:trace>
  <inkml:trace contextRef="#ctx0" brushRef="#br0" timeOffset="103896.9506">12932 4588 122,'0'0'81,"0"0"-60,0 0-2,0 0 17,0 0 3,0 0-12,0 0-19,0 0-8,0 0-1,0 0 0,0 2-11,0 16 11,0 12 1,0 12 5,-5 8 3,-2 9 24,-4 5 1,2 3 11,2 0-5,0-4-11,1-2-1,1-8-1,-1-2-13,3-8-10,1-4 0,-1-1-2,-1-6-1,3-4 0,-2-5 0,1-7 2,1-5-2,1-5-3,0-5-28,0-1-54,0 0 9,0-4 13,11-12-49,3-2-120</inkml:trace>
  <inkml:trace contextRef="#ctx0" brushRef="#br0" timeOffset="105072.0633">13485 4609 80,'0'0'77,"0"0"-67,0 0-10,0 0-6,0 0 6,0 0 11,-16 38-7,11-4 17,2 9 10,2 5 2,-1 3-7,2-1-7,0-3-1,0-5 1,9-6-10,11-5 2,3-3 5,6-4-4,4-5 6,1-4-7,2-5 2,1-6-3,2-4 8,1 0 6,1-2-10,-3-13-1,-2-4-4,0-6-8,-6-2 8,-6-1 0,1-1-5,-6 2-3,-5 0 0,-5 0 6,-6 1-2,-3 1 0,0-1-5,0 2 3,-2 3-6,-5 5 3,1 2-9,1 5-23,4 4-36,-2 2-69,-2 3-92</inkml:trace>
  <inkml:trace contextRef="#ctx0" brushRef="#br0" timeOffset="105627.9524">13770 4769 195,'0'0'62,"0"0"-57,0 0-3,0 0 2,0 0-4,0 0-18,9 38 12,-2-1 6,-2 8 27,-4 4 2,1 3 36,-2 1-27,0-3-11,0-5 6,0-3-13,0-6-17,0-4-1,0-4 2,0-4-4,0-6 0,0-4 0,0-5 2,0-3 2,0-4-4,2-2-23,-2 0-37,3 0-9,1 0 17,1-11-93</inkml:trace>
  <inkml:trace contextRef="#ctx0" brushRef="#br0" timeOffset="107489.9661">14543 4324 117,'0'0'65,"0"0"-23,0 0-9,0 0 37,0 0-2,0 0-21,2-10-40,-2 10-7,0 5-12,-3 14 3,-8 9 9,-2 5 2,-1 3 4,-5-3 0,5-1-6,-2-3 0,3-3-34,0-3-37,2-1-14,2-1-58</inkml:trace>
  <inkml:trace contextRef="#ctx0" brushRef="#br0" timeOffset="108394.6908">14805 4673 197,'0'0'120,"0"0"-69,0 0 7,0 0-4,0 0-20,0 0-34,-3-3-5,3 3-10,0 1-6,8 14 17,6 1 4,5 2 1,6 2-1,5-2-1,6-1 1,0 0 1,3-2 1,-2 0-1,-5-1 0,-2-1-1,-7-3 4,-1 2-4,-3-1 0,-3-1 1,-2 0-1,-3-3 0,-2-1 0,-4 0 0,-1 1 0,-1 1 0,-3 1-4,1 3 4,-1 1-2,0 4 4,0-2-1,-8 2 3,-9 1-2,-7 2 5,-4 2 2,-4 2 7,0 0 1,-4 0-4,-2 0-9,0 0 1,2-3-2,6-1-1,6-3-2,3-1 0,5-2-5,5-4-8,4 0-21,5-6-22,2-1-26,0-3-60,11 0-53</inkml:trace>
  <inkml:trace contextRef="#ctx0" brushRef="#br0" timeOffset="112006.1405">16185 4941 242,'0'0'85,"0"0"-60,0 0 24,0 0 22,0 0-21,0 0-25,0 3-9,0-3-12,0 0-4,13 0 0,6 0 0,7 0 0,6-3 1,8 1-4,4 1-1,2 1-26,2 0-55,-4 0-56,-6 0-84</inkml:trace>
  <inkml:trace contextRef="#ctx0" brushRef="#br0" timeOffset="112286.1224">16178 5153 248,'0'0'0,"0"0"-4,0 0 4,0 0 12,85 4 1,-49-4 10,4 0-9,-3 0-7,-2 0-2,-4 0-4,-3 0 3,-2 0-4,-5 0-21,-3 3-77</inkml:trace>
  <inkml:trace contextRef="#ctx0" brushRef="#br0" timeOffset="113562.6973">17561 4502 125,'0'0'68,"0"0"-17,0 0 22,0 0-35,0 0 23,0 0-19,0-19-27,0 19-15,0 0-7,0 12-14,0 15 4,0 11 13,0 8 4,0 8 4,0 2-3,0 3 2,12-2-2,3-4 0,4-5 6,7-4-5,-1-7 3,5-7-1,2-4-2,-3-5 7,0-6-6,-3-6 3,-3-4 0,-1-5-5,-2 0 16,0 0 1,1-11 8,-4-5 2,2-6 1,-1-3-13,-2-2-2,0-5-4,-3-3-1,-4-1-6,-2-3 1,-2 0-1,-4-2-3,2 1 1,-3 2 1,0 2-2,0 3-10,0 7 0,0 4-25,0 8 1,0 8-15,0 3-35,0 3-20,0 0-105</inkml:trace>
  <inkml:trace contextRef="#ctx0" brushRef="#br0" timeOffset="114362.6461">18543 4292 228,'0'0'110,"0"0"-73,0 0-22,0 0 19,0 0-6,0 0-28,-3 12-32,3 26 10,0 12 22,0 14 19,0 3-3,0 1 17,0 0 3,0 0-4,0-1-15,1 0-10,2-7-3,2-9-3,2-9 2,-4-4-2,2-7 0,-2-3 1,-3-6 0,0-4-2,0-6 0,0-4-30,0-5-40,3-2-31,0-1-34,3 0-57</inkml:trace>
  <inkml:trace contextRef="#ctx0" brushRef="#br0" timeOffset="115618.5653">18952 4436 4,'0'0'106,"0"0"-37,0 0-3,0 0-5,0 0-2,0 0-17,-6-7-23,4 7-19,-1 0 0,-1 6-20,-2 13 15,-1 10 2,-1 4 3,2 2-1,1 2 0,4 1 0,1 3 1,0-1 5,0-2-4,12-4-1,6-5 1,3-4-1,3-5 1,2-6-1,3-5 4,4-8 9,-1-1 0,3 0 10,-4-16-5,-1-4-3,-3-3 2,-3-1 5,-4-2 5,-2-3-7,-1-1-8,-5-2-2,-2-1 10,-1 0 4,-4-4-17,-2 3 2,0-1-9,-2 4 0,-1 4-1,0 6-4,0 7-24,0 7-17,0 4-30,0 3-67,0 0-195</inkml:trace>
  <inkml:trace contextRef="#ctx0" brushRef="#br0" timeOffset="116130.5321">19122 4563 0,'0'0'159,"0"0"-104,0 0-3,0 0 12,0 0 33,0 0-26,0-23-30,0 23-25,0 0-16,0 0-9,0 14-13,0 17 7,-3 11 14,-2 9 1,0 5 3,2 0-2,0-2-2,1-6-1,0-6 2,2-4 2,0-6-2,0-7 0,0-2 0,0-4 1,0-5-1,0-3-24,0-4-18,0-4-23,0-3-49,0 0-53</inkml:trace>
  <inkml:trace contextRef="#ctx0" brushRef="#br0" timeOffset="116802.4943">19508 4584 325,'0'0'59,"0"0"-59,0 0-86,0 0 59,0 0 18,0 0 5,17 3 3,0 7 1,0 1 0,5 1 3,5 0 1,1-2 14,8 1-2,2-2 3,-1 0-6,2-3-5,-4-2-4,-3 3-2,-3-4 0,-4 0-1,-3 1 2,-3-1-1,-7 0-2,-1 0 1,-6-1 1,0-1-2,-3 2-2,-2-1 1,0-1 1,0 5-5,0 3 0,0 5 5,-15 4 34,-6 3 7,-5 2-24,-2 1-9,-2 1-8,-1-1 5,-2 2-5,-1 1-2,-1-3-14,1 2-15,0-5-22,4-2-28,6-2-3,2-4-62</inkml:trace>
  <inkml:trace contextRef="#ctx0" brushRef="#br0" timeOffset="145617.002">12033 4137 117,'0'0'39,"0"0"-33,0 0 7,0 0 48,0 0-14,0 0-5,0 0-11,0 0-8,0 0-5,0-11 11,0 11-5,0 0-8,0 0-1,0 0-10,0 0-5,0 0 0,0 0-3,0 0-1,0 0-3,0 0 0,0 0-6,0 5-9,0 8 20,0 7 1,0 3 0,0 2 1,0 3 0,0 8 1,0 5-2,-1 5 2,-6 0-1,1 1 2,0-1-2,0-2 0,1 0-1,1-2 0,2 2 2,2 2-3,-4 0 2,4 3 0,0 2-3,0 2 1,0-1 2,0 1-2,9-1 0,-5-5 1,2-1 0,0-1 2,0-2 0,1-2 5,-1 1-3,2-2-2,-2-3 1,0-1-2,3-1 0,-5-2 0,2 0 3,-1-2-2,1 1 0,0-3-2,-2-5 3,-1-3 0,0-4-2,-1-5 0,-1-3 4,-1-2-3,0 1-1,0-3 0,0 0 0,0 0 0,0-2 0,0 0 4,0-1-4,0 1 4,0-2-2,0 0 0,0-1-2,0 0 4,0 0-3,0 0 1,0 0 2,0 0-1,0 0-3,0 0 2,0 0-2,0 0 0,0 0-2,2 0 0,5 0-3,5 0 5,2 0 0,5 0 0,-1 0 1,4 0 0,0 0-1,4-2 0,2-1-3,5-2-8,6 0 2,4-1 4,6-1 3,2 1 4,-2 0-4,2 3 4,0 0-2,1 1 0,-1 2-1,-3 0 1,4 0 0,1 0 0,5 0-4,7 0 4,5 0 2,5-2-1,-1 0-1,8-4 0,0 0 0,3-2 0,2-1 0,-2 1 0,-3 1 1,0-2-1,0 1 0,-1 0 1,-1 0-1,2-1 0,6 0 0,5 0 1,1 0-1,0 0-2,2 0 2,-2 0 0,5-2-1,-2 2 1,0 0 0,-4 0 0,-1 2-1,-2-1 1,-1 2 3,2 0-3,0 0-1,5 3 1,-1-1 2,-1 1-1,0 0-2,2-1 0,1 4 0,1 0 0,-1 0 1,1-1 0,2-1 4,-1 1-4,5-1-1,-1-1-1,4 2 2,1-2 1,1-2 1,-3 2-2,-1 0-1,-1 0 1,-6 2 0,-1-2-2,-3 0 2,-4 1 0,1 1 1,0-1-1,1 2 0,4 0 2,-4 0-2,-1 0 0,0 0-1,-1 0 1,-1 0 0,-1 0 0,-4 0 0,1 2 0,-3 1 1,-4 1-1,-2 1-2,-3 1 2,3 0 0,2 0 2,0 1-2,2 1 0,0 1-1,0 0 1,0-2 0,0 3 0,-2-3-2,-4 4 2,-5-1-1,0 1 4,-3-1-3,2-1 0,-3 0 0,1 0 0,-2-4 0,-1 1 0,0-2 0,-1-1-2,-5 1 5,-7-3-4,-6 2 1,-10 0 0,-7-3 0,-9 0 0,-6 0 0,-7 0 1,-4 0 1,-1 0 45,0 0 11,0 0-15,0-7-19,0-6-20,0 0-3,0-1 0,0-1 0,0 0-1,0 0 2,0-2-1,0-1 2,0 1-3,0-1 0,0-4 0,0 1 0,0-2 1,0-3 2,0-2-3,0 0 0,0-4 0,0-1 1,0-1-1,0 0 1,0-1-1,0 3 0,0-1-1,0-2 1,0 2 1,0 0 0,0 0-1,0-2 0,0-3 0,0 2 1,0-3-1,0 1 0,0 1 0,0 2 0,0 1 2,0-1-2,0-1 0,0 1 0,0-1 0,0-1 0,0-3 0,0 3 0,0-1-2,0 5 2,0 3 2,0 1-1,0 5-2,0 1 1,0 4 0,0-1-3,0 2 3,0 0 0,2 0 1,-1 2-1,1-1 0,-1 1 0,-1-1 0,0 3 2,0 1-2,0-1 0,0 2 0,2 1 0,-2-2 0,1 3-2,-1-1 2,2 1 0,-1 1 0,-1-2 2,0 5-2,0-1 0,0 2 0,0 4-2,0-1-2,0 2-24,0 0-25,0 0-53,0 0-72,0 8 7</inkml:trace>
  <inkml:trace contextRef="#ctx0" brushRef="#br0" timeOffset="148505.2006">12060 4053 50,'0'0'49,"0"0"-7,0 0 4,0 0 0,0 0-6,0 0-8,0 0-3,0 0-10,0 0-14,0 0-4,0-4 0,5 3-1,5-1-1,1 2 1,10-1 0,-2 1 0,5 0 0,0 0 0,4-2 0,5 1 0,0-1 0,4 1 1,-1-1-1,1 1 2,1 1-1,-1-1-1,0-1 0,-1 2-1,0 0 1,-2 0 1,2 0-1,-2 0 0,1 0 0,-4 0 1,4 0-1,-2 2 0,-3-1 1,1 0-1,-1 1 0,0-1-2,0 1 3,-3-2-2,3 1 1,3-1 0,-2 3 0,-1-1 0,-2-1 1,1 3-1,-3-3 0,1 1-2,3-1 2,4-1 0,4 1 1,6-1 0,6 0-1,2 0-1,1 0 1,4 0 0,-1 0 1,3 0-1,1 0 4,0 0-4,-2 0-4,-3 0 4,1 0-1,0 0 1,-2 0 0,1 0 0,3 0 0,3 0 0,2 0-1,-1 2 2,1 1 0,-5 0 0,-1-2-1,-2 1 0,-1 0 0,4-2 0,0 1 0,3-1-1,-1 0 1,1 2-1,0-2 1,-2 0 2,2 0-2,-2 0 0,1 0 1,-3 0-1,-2 0 0,2 0-1,1 0 0,5 0 1,2 0 0,1 0 2,2-3-2,-2-2 0,1 0 0,3 0-2,3-2 4,2 1-4,-2 2 4,0 0 0,-3 1-2,-1-2-4,1 0 4,-4 1 0,-1 1 1,-2-2 2,0 4-3,2-2 0,3 0 0,-3 1-2,1 1 0,-5-1 2,0 1 0,3-2-4,0 1 8,5-1-8,1 1 7,-1 0-3,2 0 0,0-1-3,0 0 2,1 0 1,-5 0 0,-1-2-1,-2 3 1,0-3-1,2 2 0,2-1 1,2 0-1,-4-1-1,0 2 1,-2-2-1,0-1 1,3 0-1,-1 2 4,1-3-4,-5 4 2,-4-1-4,0 2 4,-2-2 0,-2 3-1,-2-3-1,-3 3 2,3-1 0,-1 1-2,-1-1 2,2 1 0,4-2-2,2 1 2,2 0 0,-4-2-9,0 1 7,-4-1 2,2-1-2,-2 3 0,2-2 2,0 0 0,-2 1-2,-3 0 4,-3 1-2,-4 1 0,-3 1-2,-2 0 2,0 0 1,-2 0-1,-1 0 0,-1 0 0,0 0 0,-2 0-2,-1 0 2,-3 0 2,-4 0-2,-1 0-1,-5 0 0,-1 0 1,0 0 0,-1 1 0,1 1-1,2-1-1,0 1 2,3-2 0,1 1 2,-1-1-2,3 2-2,-2-1 1,-1 2 0,5-1 1,-3-2 0,1 2 2,0-1-2,-6 0 0,3 1 0,-3-1 0,0 2-3,-1-1 4,0 2-1,1 0 0,0-3 0,1 2 1,-1-3-1,0 1 0,-4-1 0,-3 2 0,-5-2 0,-3 0 0,-1 0-1,-2 0 1,0 0-9,0 0 0,0 1 7,-5 2-34,-14 2 8,-3 0-63</inkml:trace>
  <inkml:trace contextRef="#ctx0" brushRef="#br0" timeOffset="257171.0748">4220 7972 38,'0'0'93,"0"0"-24,0 0 1,0 0-2,0 0-9,0 0-16,0 0 0,0-21-14,0 21-10,0 0-16,0 0-3,0 0-13,0 7-15,0 16 1,0 10 27,0 6 3,5 2 2,-2-2-5,0-1 4,0-1-4,1-1 4,-1 1-3,-3-1-2,0 1 2,0 1-1,0-2 0,0-2-5,-3-2-18,-1-3-18,4-2-31,0-6 1,0-4-26,0-6-38</inkml:trace>
  <inkml:trace contextRef="#ctx0" brushRef="#br0" timeOffset="257597.0754">4301 7979 54,'0'0'3,"0"0"2,0 0-4,0 0 35,0 0-17,84-56-6,-62 51 11,2-1-5,1 1-14,2 2-3,-3 1-2,0 2 0,-2 0 0,2 0 0,-3 0-13,0 2-39,-6 4-9</inkml:trace>
  <inkml:trace contextRef="#ctx0" brushRef="#br0" timeOffset="257909.0778">4374 8186 6,'0'0'87,"0"0"-87,0 0-7,0 0 7,0 0 7,0 0 20,80 1 10,-51-1-3,-2 0 3,7-4-21,-4-1-11,1 3 3,0 1-7,-3 1-1,-3 0-2,0 0-16,-6 3-72,-5 8-35</inkml:trace>
  <inkml:trace contextRef="#ctx0" brushRef="#br0" timeOffset="260761.0308">5011 8192 129,'0'0'64,"0"0"-56,0 0-4,0 0 9,0 0-13,0 0-2,-7 18 2,5 4 0,2 4 3,0 1 0,0-2 0,0 1-3,0-3 0,10-5 7,1-1-6,4-3 3,-3-2-4,0-1 4,4-3-4,-4-3 4,3-3-1,-3-2 0,1 0-2,1 0 4,-2-2-1,1-9-1,-1-3-1,0-3 5,-3-1-7,-3-1-2,0-4 0,-1-1-6,-5 0 1,0 1 7,0-1 0,0 5 2,0 2-1,0 5 0,-2 6 1,-1 2 12,0 2 4,3 2-18,0 0-4,0 2-26,0 14 10,0 4 19,10 2 2,-2 1 0,-1-2-1,1-2 0,2-2 3,-2-3 2,2-2-2,-1-3 4,3 0 0,2-4-4,-1-1 1,0-1-2,-1-3 0,3 0 3,-3 0-3,3 0 1,-1-2 0,-3-8 4,0-3-1,-7-3 1,1-2 4,-2-3-2,-3 2-7,0-2-2,0 0 1,0 1 0,-8 2 3,1 3-2,-2-1-2,0 5 0,3 3-4,0 1 4,6 2-1,-3 2 1,3 0 0,0 1 0,0 2-6,0-1 0,3-2-1,9 0 4,3-1 1,0-1 0,6 2 2,-1 0 0,3 0 0,1 3-1,0-1 1,-1 1 0,-3 0-2,-2 0 0,-6 0 2,1 1-2,-2 6 1,-4 6-2,0-1 0,-2 2-11,-2 3 10,3 0 4,-3 1 7,0 1 3,2-1-4,0 1-2,1-4 7,3 1-9,2-1 3,7-1 6,-2-4-5,-1 1-5,4-5 0,1-3-1,2-2 4,0-1 4,0 0-1,-5 0-2,-3-10 20,2-7 8,-4-4 4,0-6-3,-3-3-18,0-3-5,-3-2-2,0-1 1,-2-1 7,1-3-17,-1 3 1,-1-1-2,-1 5 2,-2 3 1,0 4-1,0 4-1,0 3 0,0 4 1,0 5 0,0 2-1,-2 5-1,1 2 0,-1 1-3,2 0-6,-1 0-3,1 0 2,-2 0-9,-2 9-3,1 15 17,0 9 3,0 7 2,1 4-1,2 5 2,0-1 0,0-5 1,0-2-1,0-8 15,5-4-15,1-5 1,4-4-1,5-5 4,-1-4 0,3-3 1,0-3 0,1-5-4,0 0 5,3 0 2,-1-11-5,-3-7 5,1-3-3,-3-3-5,-3-5-3,-2 1-8,-2-4 2,-1 1 9,-4-4 0,-3 1 0,0 5 2,0 0-1,0 3-1,0 5 2,0 3-2,0 3 0,0 6 2,0 1-2,0 6 2,0 2 0,0 0-1,0 0-1,0 0-3,0 0-15,0 15-19,0 11 27,0 9 10,1 7 0,1 4 27,1 0-14,-3-1 0,0-7-5,0-5-4,0-2 2,0-5-5,0-3 0,0-5 2,0-6 0,0-3-3,0-4 2,0-2-2,0-3 0,0 0 0,3 0 1,0-9 19,3-11-20,4-4-6,2 2-3,-1 2 1,2 5 3,-5 2 2,-2 6 1,-3 5-1,0 2 0,1 0-4,0 0-7,4 0 8,4 7 2,0 4 2,0 2 0,-3-1 2,3 2-2,0-3 2,4 0 0,1-1-3,0-2 2,0-1 1,4-2 0,1-3 4,-1-2-4,3 0 4,0-4 0,-2-9-2,-2-3-2,-6-4-26,-5-2 5,-4-1 11,-5-1-8,0 0 5,0 3 8,-5 4-2,-2 6 7,-1 5 31,3 5-1,0 1-2,-1 0-8,0 4-20,-3 14-11,0 5 0,5 4 4,1-1-1,3-1 7,0-2 1,0-3 1,0-6 3,0-1-4,4-3 1,6-4 0,4-3 2,2-3 5,2 0-6,3 0 6,-4 0-4,-1-6-4,5-5 1,0-2-2,6-5 1,1-3 0,3-3-31,-7-3 20,-4-1 8,-7 0-11,-4 4 8,-6 0 5,-3 3 1,0 4 1,0 3-1,-9 1 2,-2 1 14,0 3 0,2 2-11,1-1 1,1 2-5,4 3 2,0 0-3,1 1 0,1 1 2,1-1-2,0 2 4,0 0-1,0 0-3,0 0-5,0 0-1,0 0-7,9 0 5,9 0 5,2 10 3,2 0-1,-2 6 1,-2 3-8,-4 6 8,-4 5 7,0 7 11,-2 0 19,-2 4-6,0-4-7,1 1-19,-1-5-1,3-6 3,3-4-7,5-7 0,0-5 1,3-4 5,1-7 2,3 0-8,1-4-2,1-17-17,-1-6-77,-4-8-96</inkml:trace>
  <inkml:trace contextRef="#ctx0" brushRef="#br0" timeOffset="261438.9138">5903 8028 275,'0'0'82,"0"0"-60,0 0-3,0 0 46,0 0-22,0 0-40,0 0-3,18-21-4,6 11 1,10 3 3,4-2 3,6 0-3,6-2 0,5 1 0,0-2-3,2 1 3,-5 5 0,-12 2 0,-7 4-21,-9 0-75,-11 0-47,-8 9-60</inkml:trace>
  <inkml:trace contextRef="#ctx0" brushRef="#br0" timeOffset="263023.0813">5697 8041 7,'0'0'23,"0"0"-12,0 0-10,0 0 19,0 0 2,94-28-12,-70 22-5,0-1-3,-1 0-2,0 1 4,3 0-4,-3 1 0,-1 3-5,-5-1-41</inkml:trace>
  <inkml:trace contextRef="#ctx0" brushRef="#br0" timeOffset="264682.0846">7800 8281 148,'0'0'177,"0"0"-177,0 0-4,0 0-12,0 0-2,0 0 18,0 22 2,-5-8 4,-4 1 5,0 3-11,-7 6-21,-5 1-63,0 4-63</inkml:trace>
  <inkml:trace contextRef="#ctx0" brushRef="#br0" timeOffset="266155.0608">8569 8186 189,'0'0'24,"0"0"-23,0 0-1,0 0 3,0 0-2,0 0-1,30 6 7,-17-6 10,1 0 11,4 0-5,0-8-14,-2-1-6,1-1-2,-1-4 4,-1-1-4,0 0 1,-3-3 3,1 3-4,-4 1 0,-3 2-1,-3 2-8,-1 1 4,-1 1 2,1 2-1,-2 2 0,0 0 3,0 4 0,0 0-1,0 0-11,0 0-9,0 0 11,0 5-8,0 8 17,0 4 1,0 3 0,0-1 0,0 2 0,0-1-1,0-4 1,3-2 5,5 0 1,0-2-4,4-1 2,1-3 0,1-2 0,-1 0-4,-2-3 4,-1 0-3,2-3-1,-3 0 3,0 0 1,-2 0-4,-2-6 0,-1-5 0,2-2 2,2-3 3,2-7-5,1-1 1,-1 0 0,2 3-1,-3 3 0,5 4 10,-3 3 9,0 2-13,-2 2-4,3 4-1,-6 3-1,1 0-2,2 0 0,-2 0 0,1 10 2,3 3 2,-4-1 0,0 1 2,-4 1-1,0 0 5,-1 0 9,-2 1 0,0 1 0,0-1-7,0-2-7,0 1-1,0-3-1,0-4 5,0-1-6,0-3 0,0-3 1,0 0-1,0 0 18,1 0 1,4-2-4,2-11-6,8-10-5,4-3-1,1 1-1,4 1-2,-2 7 0,-4 4-2,0 5 1,3 4-5,-5 4 2,1 0 0,-4 0-1,0 3 3,-2 7-5,3 5 6,-3 1 1,0 0-3,-2-1 1,0 1 2,-5-2-4,2 0 3,0-4 1,-3 0 0,4-2-2,-1-2-16,-1-1-40,3-4 0,2-1-32,-1 0-38</inkml:trace>
  <inkml:trace contextRef="#ctx0" brushRef="#br0" timeOffset="266484.0962">8981 7798 301,'0'0'129,"0"0"-83,0 0-35,0 0 0,0 0 16,0 0-20,-6-8-7,6 8-1,0 0-57,0 0-101,0 0-110</inkml:trace>
  <inkml:trace contextRef="#ctx0" brushRef="#br0" timeOffset="281907.0045">10631 8073 5,'0'0'17,"0"0"-9,0 0 25,0 0-9,0 0-17,0 0-2,0 0 8,0 1 17,2 4-15,1-1-6,2 2 7,1 2-6,2 0-3,0-1-6,3-1 2,1-1 1,-1 1-1,7-4-2,-5 1 0,2 0-1,2-3 2,-3 0 1,3 0-3,4 0 0,1-6 2,-1-6 1,3-1-5,-2-2 6,-3 0-4,-3 1 1,-2 1 2,-2-2-1,-1-2 0,1-1-1,-3-2 2,0 1-1,-1-2-1,0 1 1,-2 1-2,2-2 0,-4 1 1,-1 1 1,0-2 1,-2 0 0,-1 0 8,0 1 16,0 2 6,0 0-12,0 1 9,0 2-10,0 3 4,-1 1-8,-5 4-6,3 1 15,2 1 2,-1 2-8,1 1-5,1 2 1,0-2-13,0 2-2,-2 0-4,-1 0-8,0 0-4,3 9 4,-5 9 12,2 4 5,-2 6-5,2 0-2,1 3 2,2-2-3,0 0 3,0-2-2,7 0 2,1-1 2,4-4-2,1 1 1,-1-7-2,-1 1 1,5-3 0,-2-5 2,2-2-1,-1-4 2,3-3-2,3 0-1,-2 0-2,2-13-3,1-3 0,-4 0-10,-1-1-5,-4 4 9,-4-4-2,1 2-10,-2-2-3,-3 1 14,-2 0-10,-2-2 16,2-2 2,0 0 3,-2 2-1,1 2 2,-1 5 0,-1 1 2,0 2-1,0 2 2,0 0 7,0 1-4,0 2 0,0 2 0,0 1 2,0-1-7,0 1-1,0 0-4,0 0 1,0 0-5,2 0-3,1 1 5,1 10 5,2 2-6,-1 2 2,-2 2-2,1 1 7,-4 1 6,2 1-3,-1 2 12,-1-1 1,0 2-4,2-2-6,-2 1 1,0-1-7,0 0 1,0-2 0,0-2 1,0-4 1,0-1-3,0-3 4,0 0-3,0-3 0,0-1 0,0-2 5,0-1 0,0-2-4,0 1 1,0-1-1,0 0-1,0 0-1,0 0 10,0 0-2,0 0 9,0-9-6,1-5-7,5-3-4,3-2 0,1 3 0,-2-1 0,3 2-6,-2 2 1,1 0-9,0 4-6,-2 3 9,5 0 7,-5 2-9,-1 1 6,-1 3 1,3 0 1,-3 0 1,3 0-3,1 9 4,-1 3-7,0 3 3,-1 1 6,2 2 0,-2-1 1,-1 0 0,5-4 1,-3-1 0,3-1 1,0-4 2,0-2-2,-3-5 2,7 0 1,-1 0 3,0-3-1,2-11 6,-1-4-3,-4 0-7,-2-3 5,-4-2-3,-6 4-5,0 1 0,0 3 0,0 3 0,0 3-3,-6 2 3,-1 5 22,4 2-11,1 0 2,-2 0-13,-1 7-14,2 11 12,-1 2 1,4 1-1,0-2-4,0-1-4,0 0 8,1-2 2,8-3 1,2-2 0,2-5 4,2-3 1,3-3-6,4 0 0,1-6-42,1-9-68,-7 0-81</inkml:trace>
  <inkml:trace contextRef="#ctx0" brushRef="#br0" timeOffset="282463.0033">10800 7845 87,'0'0'35,"0"0"-32,92-21 45,-47 16-1,6 0-10,1 0-2,2 4-19,-4-2 0,-5 3-9,-2 0-6,-2 0-1,-4 0 0,-6 0 0,-4 0-82,-8 0-93</inkml:trace>
  <inkml:trace contextRef="#ctx0" brushRef="#br0" timeOffset="284435.0795">13159 7556 78,'0'0'46,"0"0"-11,0 0 49,0 0-7,0 0-39,0 0-1,0-16-23,0 16-14,0 0-11,0 0-10,0 12 2,1 8 8,4 3 11,0 5 0,0 3 5,-1 1-5,-1 0 6,2 0-5,-2 0-1,0-2 6,6 0 3,-6-4-4,0 0-2,1-4-2,-1 1 0,2-4 0,-2 1 1,0-6-2,-1-3 0,0-3 1,-2-3-1,0-3 0,1-2-6,-1 0 6,2 0 2,-2-1 16,0-11-18,0-4-4,0-1-2,1-4-4,4 2-4,-2 0 9,0 1 2,0 2 6,2-1-2,-2 3 0,1 1 0,-1 1 2,0 1 11,3 1 1,3-2-10,4 3-2,4 0-3,2 0-5,3 4 4,-1 4-1,2 1-4,-3 0 2,-1 6 3,-3 9-5,-4 1 0,0 2 3,-6 2 3,-2-2 0,-2 0 0,-2 0 3,0-2 9,0 0 3,-9-2-14,-2-1 12,1-3-5,-5 1-4,2-2-2,-3-2 2,-1 0-4,-1-6-46,4-1-10,0 0-5,3 0-9,0 0-40</inkml:trace>
  <inkml:trace contextRef="#ctx0" brushRef="#br0" timeOffset="315559.6345">13987 7816 16,'0'0'18,"0"0"-2,0 0-2,0 0 3,0 0 0,0 0-1,0 0-5,0-2-7,0 2-1,0 0 6,0 0-9,0 0 8,0 0-3,0 0 4,0 0 6,0 0-9,0 0 7,0 0-2,0 0-1,0 0-2,0 0 2,0 0-5,0 0 2,0-2-3,0 2 1,0 0-2,0 0 1,-2 0 0,2 0-4,-1 0 6,1 0-5,-2 0-1,2 0-1,-1 0 1,-1 0 2,-1 0-2,1 0 0,1 0 3,-1 0-3,2 0-5,-1 0 5,-1-1 1,0 1-1,2 0 1,-2-2-1,1 2 0,1 0 3,0 0-3,0 0 0,0 0 0,0 0 0,-2 0 0,1 0 0,-1 0-2,1 0 1,-1 0 1,1-1 0,1 1 0,-3 0 0,1 0 0,-1 0-1,2 0 1,-2 0 0,1 0 0,-1 0 0,1 0 0,-3 0 0,3 0 1,-1 0-1,-1 0-1,-1 0 1,2 0 0,0 0 0,0 0 0,-1 0-1,0 0 0,1 0-1,0 0 0,0 0-3,-2 0 2,0 0 0,-2 0-1,3 0 1,-1 0 1,-1 0 2,2 1-2,1 2 2,0-1 0,-3 0 0,1-1-2,2 2 2,-1-2 0,1 1-2,0 1 2,1-2-1,-1 1 1,0-1 0,-1 3-1,0-3 2,2 2-2,-1-1 2,0 0-2,2 0 1,-2 1 0,-1 0-2,3 0 2,-2 2-1,1-2 1,-1 1-2,1-1 1,0 3-2,-1-1 2,2-2 1,-1 1-3,1-1 0,1 3-2,0 1-1,0 1 2,0 0 1,0 1 3,0 0 0,0 0-1,0 0 2,0 1-1,0 1 1,3-1-1,3-2-3,1-1 1,1 0 2,-1-3-2,1 1 2,2-4 2,-3 2-2,2-3 1,0 0 0,0 0-2,2 0 1,0 0 0,2-2 1,0-5 0,-1 1-1,-3 0 0,-3-1 0,3-1 4,-2-1-2,-1-2 0,2 1 1,-2-1-1,1 1 1,-4-1 0,3 1 2,-3-1 3,0 2 2,2 0-7,-4 3 2,1 0 8,0 0 1,-2 2 17,0 1-11,0-2-10,0 4 5,0-3-3,0 3 17,0 1-20,0 0 3,0 0-4,0 0-4,0 0-2,0 0-2,0 0-1,0 0-4,0 0-3,0 0 2,0 0-18,0 3 16,0 9 8,0 3 0,0 0 0,0 2 1,2-4-1,4 2 0,0-2 0,1-3-1,4 1 2,-2-4-1,0 0 0,-3 0 0,1-3-2,0 0 4,1-2-2,3-2 4,0 0-3,-2 0 5,-1 0-5,2 0 1,-4 0 3,0-3-2,-1-3-1,-1-3 4,3-1 1,-2-4-2,1 0-5,0 1-3,0-1 3,1 2 7,1-1-7,-2 1 0,0 1 0,-2 3 0,1 3 0,-1 2 0,-2 0 2,-1 1-1,1 2 0,-2 0 2,0 0-3,1 0-4,2 0-6,5 0 8,2 0-2,0 8 1,3 0-1,-3 3 3,-3 1-2,1 1 0,-2 1 3,3-2 3,-3 2-3,0-2 2,0 2-1,-3-3 0,0 0-1,-3-2 3,1 0-3,-1-1 1,0-1 0,0 1 3,0-2-3,0 0 2,-4-3 3,-2 0-1,0-3 7,0 3-8,0-3 6,0 0-4,3 0-3,0 0 2,0 0-1,1 0 0,2 0-4,0 0-4,0 0 2,0 0 2,0 0 0,0 0 6,0 0-3,0-2-3,0 2 1,0 0 0,0 0-1,0 0 1,0-1-1,0-2 0,5-2-1,4-1-1,4 2-2,1-1 4,0 0-1,0 2 1,1-1 1,-2 1-1,0-3 0,-2 1 0,1 0 1,1-3-1,0-1 1,3-1-2,0-4 2,2-1-1,-1-2 3,-1 0-2,-2 1 0,-5 1 0,-1 0 3,-2 3-4,-3 0 1,-1 4 0,-2 1 5,0 3 1,0 0 10,0 3 9,0-1-11,0 2-5,0 0-1,0 0-9,0 0-5,0 0-2,0 0-10,0 5 1,0 8 15,-2 4 1,-1 0 1,2-1-1,1-1 0,0-2-4,0 1 4,0-1-5,0-2 5,6-1 0,3-2-3,3-1 3,-2-3 3,3-1-3,0-2 4,0-1-4,3 0 5,1 0-3,-1-7 0,-1-5-1,2-2 1,-5-1 4,1-1-4,-3-1-1,2 1-1,-1 0 3,-2 5-3,0 0 0,-2 2 0,-3 3 0,-2 3-1,1 1 2,-1 2-2,1 0 1,3 0-11,4 0 8,0 0-1,4 8 0,1 1 3,-3 1 0,1 1 1,-1 0 0,0-2 0,-2-2 1,-2 1-1,-2-2 0,-1-1 0,-3 3-1,-2 0-5,0 3 4,-13 0 2,-8 3 9,-3 1-9,-3-2-16,0-1-21,4-2-58,-1-3-29,4-5-113</inkml:trace>
  <inkml:trace contextRef="#ctx0" brushRef="#br0" timeOffset="315818.2047">14585 7686 298,'0'0'54,"0"0"-46,0 0-8,0 0-1,0 0-5,0 0-40,-11-6-149</inkml:trace>
  <inkml:trace contextRef="#ctx0" brushRef="#br0" timeOffset="318136.3332">15990 7440 98,'0'0'21,"0"0"-11,0 0 23,0 0 11,0 0-7,0 0-17,0 0-4,-3-19-9,-3 17-1,0 2-5,0-1 6,-3 1-7,0 0 2,0 0 1,-1 0 0,0 0-3,-1 0-1,-1 0 0,-1 0 1,-2 9-1,0 0 2,0 0-2,2 2 0,2-1-1,-1-1 2,5 2-2,1-2 2,1 2-7,0-3 7,3 0-12,2 1 5,0-2 1,0 1 6,2 2 2,9 0 3,4-3 0,5 2-5,2-1 2,1-1-2,0 1 3,0-2-2,-1 1-1,-6 1 3,1-1-3,-7 1 0,-2 1 3,-5 2-3,-3-1 0,0 5 3,-2-1 16,-11 0 5,-5 0-11,3-2-9,0-3 3,2-3 0,5-1-5,1-4 2,4 1-3,3-2 12,0 0-5,0 0 1,0 0 0,0 0 8,3-3-16,2-2-1,0 4-5,0-1 3,-1 2-5,1 0-5,1 8 5,-3 13-2,-1 7 8,-2 8 1,0 5 19,0 3-6,0 1 0,0-4-6,0-2-6,5-6 2,1-5-2,0-5 5,3-3-6,0-7 5,-2-2-3,2-4 5,3-4-6,5-3-1,5 0 0,8-7-39,3-11-63,1-5-66</inkml:trace>
  <inkml:trace contextRef="#ctx0" brushRef="#br0" timeOffset="319212.1381">16460 7433 122,'0'0'134,"0"0"-117,0 0-16,0 0 0,0 0-1,0 0 4,0 41 9,0-11 33,0 4-12,0 4-8,0 3-3,0-1 16,0 1-18,0-2-14,0-3-6,4-6 9,2-3-7,-1-2 0,0-3-3,-1 2 1,-2-2-1,-2 0 2,0-6-2,0-1-19,0-4-15,0-3-53,0-4-10,0-4-48</inkml:trace>
  <inkml:trace contextRef="#ctx0" brushRef="#br0" timeOffset="320949.6944">16823 7465 14,'0'0'178,"0"0"-119,0 0-39,0 0-8,0 0-12,0 0-4,0 4-14,0 15 18,0 3 2,0 5 6,0 2 1,0-1 6,0 2 7,0-1-9,1 0-1,9-3 8,1 0 9,-2-2-16,4-1-8,-2-5 7,1 0-6,-2-5 3,1-1-4,-4-2-1,2-4-1,-3-2 2,-1-3-4,-2 1 4,1-2-2,-1 0 5,2 0 2,2 0-5,-3 0 8,2 0-6,-3-6 9,0 2 10,-1-4-20,1 1-1,0-1-3,1 2-1,-1-1 0,0 0-2,-1 3 1,-2-2 0,1 2 0,1-1 1,-1 3 2,1 1-5,-1-1 2,-1 1 0,0 1-1,2-2 1,-2 2 0,0 0 1,0 0-1,0 0-1,0 0 0,0 0 1,0 0-3,0 0 3,0 0 1,0 0 2,1-1-2,-1-2 1,2-1-1,-1-1-1,1 0 0,-1-1 0,1-1-1,0-1 3,-2-2-3,2-2 3,-2-4-3,0 1 1,0-1 0,1 1-1,-1 0 1,2 0-3,-1 1 1,-1 2-8,2 0 5,-2 3 5,0 1 0,0 3 0,0-1 0,0 1 0,2 3 0,-2 1 0,0-1 0,1 2 0,-1 0-1,2 0-3,1 0-2,4 0-7,5 0 13,4 0-4,7 0 4,0 0 2,6 0-2,1 0 0,1 0 1,-1 0-1,-6 0-1,-5 0-1,-5 0 2,-4 0 0,-5 0-63,-4 0-52,-1 0-8,0 5-71</inkml:trace>
  <inkml:trace contextRef="#ctx0" brushRef="#br0" timeOffset="321997.4401">17221 7892 143,'0'0'207,"0"0"-142,0 0-13,0 0-3,0 0-18,0 0-27,-3-3-4,3 3-3,0 0-4,0 0-3,0 0 5,5 0 5,6 0 2,4 0 1,2 0 1,-2 0 0,4-3-4,-1-1 5,1-2-5,-1-2-2,-4 1-6,-4-1-2,-3 2 8,-2 1 2,-4 1 0,1 1 2,-2 3-2,0 0 2,0 0-2,0 0-6,0 0-7,0 13-15,-2 13 24,-8 9 3,-2 11 2,-1 9 16,-4 3 11,1 4-4,0-8-13,2-7-5,4-8-4,1-7-2,4-7 3,-1-2-3,1-1 2,0 0-2,0-4 1,5-5-1,-1-7 0,1-4-25,0-2 0,0-10 14,4-18-78,8-7-136</inkml:trace>
  <inkml:trace contextRef="#ctx0" brushRef="#br0" timeOffset="322256.2365">17412 7766 224,'0'0'119,"0"0"-98,0 0-13,0 0 3,0 0-2,0 0-9,0-9-13,0 9-66,0 0-103</inkml:trace>
  <inkml:trace contextRef="#ctx0" brushRef="#br0" timeOffset="323935.1054">17743 7553 86,'0'0'0,"0"0"0,0 0 0,0 0 23,0 0 9,0 0 3,68 26-11,-48-21-4,1 1-7,0 1-4,3 1 4,1 0-7,-1 0 0,-1 0-3,0 1-3,0-2 0,-1 1 1,1 1 1,0-3 0,3 1-1,-4-2-1,-2 0 1,-3-3 1,-4 0-1,-5-2-1,-3 0 0,-5 0 0,0 1 1,0 1 33,0-2 8,0 0-8,0 1-10,0-1-18,0 5-6,0 3-8,-6 0 8,-6 7 7,-3 3-3,-3 2 6,-4 1-9,1 3-1,-3-1 7,2 1-6,-1 0 2,5-3 0,-1 0-3,2 0-4,1-3-2,2 0-44,1-1-15,3-5-24,1-6-40</inkml:trace>
  <inkml:trace contextRef="#ctx0" brushRef="#br0" timeOffset="326665.0865">18537 7274 3,'0'0'11,"0"0"16,0 0 12,0 0-18,0 0 15,0 0 2,89-36-21,-75 33-3,-1-1 17,-1 3-5,0 1-10,2 0-14,-2 0 0,2 0-2,-3 0 2,0 0-2,-1 0 0,-4 5 0,-2-1-2,1 0 2,-2 2-1,0 1-5,1 0 6,-1 2 9,-2 0 11,1 0-17,-2 3 6,0 2 1,0 1 7,0 3-8,0 1 3,-10 4 2,-1-2 1,-1 3 10,-1 0-20,-1-3 1,1 0 5,1-3-4,1-3-1,1-1-2,4-4-3,2-2 1,2-2-2,2-2-3,0 1 0,0 0 3,0-2 0,0-2 1,3 2 5,6-2 4,3-1-3,-1 0-4,-1 0-2,0 0 3,-2 0-3,-2 0 4,-3 0-4,-1 0 3,-2 0-3,0 0 7,0 0-1,0 0 1,0 0 12,0 0-1,0 0-18,0 0-1,0 0-11,0 7-1,0 4 9,-5 8 3,-1 5 3,1 3-3,1 4 3,2 2 6,2-1-8,0 1 3,0 0 1,0 2-1,0-2 4,0 2-7,0-4 4,0-2-5,2-3 1,-1-4 0,-1-2 1,0-4-2,0 1 2,-1-3 0,-9-1-2,1-4 5,-4-2-5,-3 0-5,0-4-5,-4 0-2,3-2-32,2-1-11,0 0-79,6 0-101</inkml:trace>
  <inkml:trace contextRef="#ctx0" brushRef="#br0" timeOffset="327407.1745">19029 8097 134,'0'0'41,"0"0"-10,0 0 7,0 0 17,0 0-27,0 0-2,8-20-15,-4 14-4,2-3 7,3 3-12,-1 0-2,-1 2 0,2 1 0,-3-2 0,0 4-3,-2 1 2,1 0-3,0 0-4,0 9-1,0 12-1,-2 7 0,-3 7 4,0 3 6,0 2 1,0 1 21,-8-2-7,-4 0-7,0-1-3,-1-2 5,1-3 8,0-6-18,2-5 4,2-5-2,1-6 0,2-5 2,4-3 2,-2-2 3,2-1 16,-1 0 6,1-3-31,1-12-6,0-7-32,8-8-88,9-5-120</inkml:trace>
  <inkml:trace contextRef="#ctx0" brushRef="#br0" timeOffset="327650.1797">19162 7835 350,'0'0'32,"0"0"-32,0 0-50,0 0 12,0 0-51,0 0-9</inkml:trace>
  <inkml:trace contextRef="#ctx0" brushRef="#br0" timeOffset="327970.1596">19338 7997 72,'0'0'70,"0"0"-70,0 0 0,0 0 2,0 0 28,0 0 24,64 5-27,-42-5-12,-2 0-8,-1 0-4,-2 1 2,-2 1-4,-3 3-1,0 1 0,-6 1-47,-6 4-57</inkml:trace>
  <inkml:trace contextRef="#ctx0" brushRef="#br0" timeOffset="328204.0226">19327 8181 22,'0'0'87,"0"0"-60,0 0 19,0 0 5,0 0-36,0 0-11,13 3 7,4-1 13,3-2-11,4 0-11,1 0 1,-1 0-3,0 0 0,1 0-43,-1-3-52,-2-4-69</inkml:trace>
  <inkml:trace contextRef="#ctx0" brushRef="#br0" timeOffset="328528.0026">19705 7961 214,'0'0'50,"0"0"-29,0 0 12,0 0 12,0 0-10,0 0-10,0-4-19,0 4-6,0 14-25,0 11 17,2 8 8,-2 5 0,0 3 8,0-2 18,0-2-14,-3-2-12,-1-5 1,1-3 5,3-4-3,-1-5-3,-2-5-5,3-2-41,0-5-13,0-5-45,0-1-96</inkml:trace>
  <inkml:trace contextRef="#ctx0" brushRef="#br0" timeOffset="328783.1286">19980 8053 481,'0'0'55,"0"0"-50,0 0-1,0 0-4,0 0 0,0 0-11,4-3-50,1 3-79,-2 5 5</inkml:trace>
  <inkml:trace contextRef="#ctx0" brushRef="#br0" timeOffset="328997.8698">19975 8205 105,'0'0'76,"0"0"-69,0 0 43,0 0 68,0 0-6,0 0-60,0 3-31,0-3-20,0 0 1,0 0-4,0 0-20,0 0-76,0 0-66,8 0-43</inkml:trace>
  <inkml:trace contextRef="#ctx0" brushRef="#br0" timeOffset="329831.1167">20202 8048 226,'0'0'35,"0"0"-25,0 0 27,0 0 14,0 0-8,0 0-43,21-17 0,-15 27-6,1 5-2,2 3 1,-2 2 7,-2-1-2,0 1 2,-2-3 3,-2-1-2,1 1-1,-2-4 1,0-1 0,0-3-1,0-3 0,0-1-6,0-5-5,0 0 7,0 0 4,0 0 6,0 0 16,3-9 1,7-9-23,2-5 0,3-5 0,4-3 4,0 1-2,0 5-1,-3 2 4,-4 8 1,-3 6 3,0 5-5,-2 4-4,1 0-6,-1 1-5,4 16-5,-1 4 12,2 3 4,-2 1 0,0 0 1,0-3 2,-3-2 0,-2-1-3,-1-1 0,1-2 0,-1-3-9,2-4-65,-2-5-68</inkml:trace>
  <inkml:trace contextRef="#ctx0" brushRef="#br0" timeOffset="331843.135">21193 7975 111,'0'0'25,"0"0"-4,0 0 15,0 0-15,0 0-5,0 0-8,0 0-2,0-6-3,0 6-2,0 0-1,0 0 7,0-1-4,0 1-3,0 0-4,0 0 0,-2-2 2,1 2-9,-1-2-2,-1 1 8,2-1 0,-1 2 3,-1-1 2,1 1-1,1-2 1,1 1 0,0 1 0,0 0 1,0-2-1,0 2-1,0 0 1,0 0 1,0 0-1,0 0-5,0 0-1,0 0-1,0 0 6,0 0 0,0 0 1,0 0 0,0 0 1,0 0-1,1 0-1,-1 0-2,0 2-13,0-1-15,0 2-29,0 0 15,-5-1 18</inkml:trace>
  <inkml:trace contextRef="#ctx0" brushRef="#br0" timeOffset="331999.1385">21193 7975 5</inkml:trace>
  <inkml:trace contextRef="#ctx0" brushRef="#br0" timeOffset="332135.1333">21193 7975 5,'-17'1'23,"22"-1"-3,1 0 0,-2 0-3,1 0-7,-1 0-7,-1 0-2,1 0 0,-1 0-1,-1 0 4,1 0-4,-3 0-6,0-1-3,0 0 0,0-1-5,0 2-29</inkml:trace>
  <inkml:trace contextRef="#ctx0" brushRef="#br0" timeOffset="332433.1376">21224 7958 7,'0'0'24,"0"0"6,0 0 1,0 0-6,0 0-25,0 0 3,3 26 22,-3-7 25,0 3-13,0-1-27,-3-2 14,-5 3-20,1-3 0,-5-1 5,0 2-9,-3-2-4,0 0-39,-1-2-21,1-5-108</inkml:trace>
  <inkml:trace contextRef="#ctx0" brushRef="#br0" timeOffset="333722.1506">22261 7340 69,'0'0'87,"0"0"-38,0 0 1,0 0 3,0 0-8,0 0-16,0 0-29,0 3-16,0 15 16,-2 9 6,-8 4 17,-1 6-16,-1 2 18,-2 3-3,2 0-9,0 0 6,1-4 0,5-4-18,3-2 4,0-3-5,2-4 0,-1-4 3,1-2-1,1-4-2,-3-4 0,3-3 0,0-2-32,0-3-30,0-2 3,0-1 3,0 0-14,0 0-44</inkml:trace>
  <inkml:trace contextRef="#ctx0" brushRef="#br0" timeOffset="334223.1302">22267 7323 57,'0'0'30,"0"0"15,0 0 1,0 0-1,0 0-13,0 0-18,0 0-14,17 1-5,-9 21 5,3 4 16,2 5 6,-1 3-9,0 3 11,1-1-13,1-1-2,-1-3 11,-1 0-2,3-2 2,-2-1-15,5 0 8,-4-4-6,-2 0-7,0-2 1,-5-5-1,1-1 2,-1-3 0,-3-4-1,-2-1 0,-1-3-1,1-2-2,-1 0-39,-1-4-25,5 0-10,-2 0-13</inkml:trace>
  <inkml:trace contextRef="#ctx0" brushRef="#br0" timeOffset="334548.3709">22246 7623 48,'0'0'216,"0"0"-181,0 0-35,0 0-3,0 0 3,0 0 3,46-3 0,-18 1 1,4-1-1,-1 1-3,0 0-17,-1-3-83</inkml:trace>
  <inkml:trace contextRef="#ctx0" brushRef="#br0" timeOffset="335179.1377">22152 7225 128,'0'0'25,"0"0"-18,0 0 11,0 0-3,0 0-13,0 0 1,21-45 0,-15 33 4,1-1 9,1-4 20,-1 2 8,-1 0-23,2 3 0,0 2-1,0 2-8,4 0-8,1 4-4,2 1 0,2 3-6,-1 0 1,0 0 4,0 6-3,0 8 3,-3 2 1,1 4-1,1-1 1,1 2 1,-1 2-1,0-1 3,-2-1-3,-1 3-3,0-1-35,-1 0-29,-1-1-67</inkml:trace>
  <inkml:trace contextRef="#ctx0" brushRef="#br0" timeOffset="340026.0807">23650 7664 179,'0'0'95,"0"0"-65,0 0-16,0 0 62,0 0-27,0 0-23,0 0-26,-2-14-10,1 14-4,1 6-5,0 7 16,0 5 3,0 2 0,0 0-1,0-2 1,0-2 4,0 1-4,3-4 1,4 2-1,2-2 2,2 0-2,-2-3 0,1 1 3,2-2-1,2-1-1,0-1 3,3-4-3,2-1 1,2-2-1,-3 0 2,0 0-3,-3 0-7,-2-3 5,1-8-5,-4-2 4,-1-1-1,0-3 1,-4 2 3,-1-1 1,-1 2-1,-1 1 1,0 1 0,-2 4 2,0 4 7,0 2 28,0 1-19,0 1-6,0 0-13,0 0-12,0 1-10,0 11-4,0 2 25,0 2 2,3 0 0,3-2 1,3 0-2,2 0 1,4-2 1,-2-1-2,3-1 2,0-4-1,1-2 0,1-3 5,-1-1-5,0 0 1,-1 0 3,-2-5-1,1-6-4,-1 1-1,-4-3-3,-2 2 1,-4-3-2,-2 0 2,-1 1 3,-1-2-4,0-2-1,0 3-5,0-1 3,-3 5 7,-3-1 4,2 3-4,-2 0 4,3 2-2,1 3-1,2 2 1,0 1-2,0 0 0,0 0-6,0 0 1,0 0-29,0 0 0,12 0 32,6 2 2,2 3 0,2-4 1,2 1 4,2-2-4,-1 0 0,0 0-1,-1 0-1,-2 0 0,-4 0 1,-2 0 0,-7 0-1,-4 0 0,-2 0 1,-3 0 1,0 0-1,0 0 0,0 0-4,0 0-4,0 0-10,-3 11-4,-3 7 22,-2 3 3,1-2 1,0-1-4,2-1 0,2-4 1,3-1-1,0-2-6,0-2 6,2 0 0,5-2 0,2-3 4,0-1-3,0-2 5,6 0 2,0 0 7,4-2-3,-1-10-12,1-1 5,-2-5 2,-4 0-6,-4-2-1,-4 0 1,-1 2 1,-4 2-2,0 2 0,0 2 1,-10 3-1,-1 0 3,-1 3 4,2 1 4,4 2-7,1 2 3,4 1-7,1 0-1,0 0-5,0 0-1,0 0-9,0 0-25,0 1 37,0 5 3,7 1 0,2-1 1,5-4 5,-2 0-3,5-1 3,-1-1-3,1 0 3,1 0-5,0 0 2,-3-4 0,-2 0-2,-5-1 0,-5 3 2,-1 1 1,-1 1-2,-1 0 8,0 0 31,0 0-25,0 0-8,0 0-7,0 0-13,0 0 3,0 1-8,2 10 18,2 1 0,0 0 1,1 2-1,-1-2 0,1-2 0,1-1 0,1-3 0,2 1 7,0-3-4,2-1-2,2-3 1,-1 0 8,4 0-9,-1 0 6,5 0-1,-1-9-6,-2 0 5,-3-3-4,-3-1 8,-1 0-4,-1 1-3,-3 0 4,-3 2-3,-1 2-3,-1 3 13,-1 2 17,0 3-11,0 0 1,0 0-20,0 0-11,0 0-3,0 0-2,0 10 16,0 3 0,0 1-5,0-2 5,5-1 0,-1 2 0,5-6 0,-2 2 0,3-1 0,0-4 2,2 1 3,0-2-2,4-3-3,-2 1 7,0-1-6,2 0 4,-3 0-2,2 0 5,-2-12-4,4-3-1,0-5-1,0-2 5,-1-5-7,-1-3 0,0-3 1,-3-2-1,-3 1-1,-3-3 1,0 2 0,-5 3 1,-1 3 2,0 4 2,0 4 24,0 7 6,-1 5 4,-2 4-17,0 5-7,2 0-6,-2 0-9,-3 8-19,-6 20-2,-6 11 19,-2 8 2,1 3 0,1 1 0,6-1 0,6-3-3,5-4 3,1-5 0,0-4 0,7-4 0,5-4-2,3-3-3,0-5-31,6-6-19,6-5-24,7-7-12,6 0-49</inkml:trace>
  <inkml:trace contextRef="#ctx0" brushRef="#br0" timeOffset="340806.9974">25536 7682 85,'0'0'0,"0"0"-12,0 0 12,0 0 24,-88-11 45,71 11-48,1 1-5,-1 13-11,1 4 3,4 2-6,0 1 6,5-2-4,2-1 2,4-4-4,1-2 1,0-3-2,0-3 4,0 0-2,3-1 4,4-1-3,6-2 2,1-2 6,1 0-3,1 0-3,2-3 1,-1-10-1,-1 0 7,-1-4-9,1-4 3,-2-3-7,2-3 3,-1-3-3,0-3 0,-3 0 2,-3-1 2,-2 3 3,-2 1 49,-5 3-6,0 4-7,0 7 13,0 4 12,0 6-14,0 2-12,0 4-22,0 0-20,0 0-9,-3 2-11,0 19-22,-6 11 32,2 10 6,-3 5 4,3-2 0,0-2 0,2-2 0,4-7-1,1 0-3,0-6 2,0 0 0,11-6 1,5-2-31,3-5-19,3-7-38,8-8-67,2 0-126</inkml:trace>
  <inkml:trace contextRef="#ctx0" brushRef="#br0" timeOffset="342537.1248">26710 7335 95,'0'0'130,"0"0"-74,0 0-5,0 0 7,0 0-12,0 0-10,0-1-36,0 1-3,0 4-18,0 16 3,0 5 18,0 7 2,0 4 0,-5 3 10,2-1-2,0 1 7,0-1-9,2-5 7,1 0-10,0-4-1,0-4-4,0-3 3,0-3-2,0-4 2,0-3-3,0-6 4,0-2-2,0-4-2,0 0 0,0 0 7,0 0 6,6-4-2,1-8-9,1 0-2,2 0 1,-4-2-1,-1 2 0,-1-1 1,1 0 0,-1 2 3,-3-2-1,2 1 1,0-1-1,0 1 16,2 0-7,1 0-3,3-1-9,0 5-1,0 0 1,0 2-1,4 2-4,1 4 5,0 0-5,3 0 1,-1 7-6,-1 8 8,0 3-3,-6 3-3,-3 0 6,-3 2-7,-3-1 5,0 1-8,-19-5-9,-7 0-16,0-3 7,-3-4 25,4-4-12,5-2 2,6-4 9,3-1 6,5 0 0,1 0 0,3 0 0,2 0 5,0 0 1,0-3-6,0-1 0,0 1-5,8 0-1,2 2 4,2 1-1,2 0 1,3 0 1,4 0 0,4 0 1,5 0-3,6 0 3,6 0 1,1 0-1,3 0 0,-3 0 0,-1-4 0,-3-2 4,-5-3-3,-5 2-1,-4-4 3,-4-1-2,-3 2 2,-2-5 2,-4-1 0,-2-2-2,-4 0 29,-4 2-13,-1-1-7,-1 2-3,0 3-8,0 3 1,-4 3-2,-1 3 2,-3 3-4,0 0-2,-3 0-8,0 11 5,-1 8-2,0 5 3,1 2 0,4-2 2,2 0 3,5-3-2,0-3 3,0 0 0,0-3 4,12-3 1,5-1 0,3-5 2,5-3 4,8-3-11,6 0-10,5-3-58,0-11-90</inkml:trace>
  <inkml:trace contextRef="#ctx0" brushRef="#br0" timeOffset="348659.7614">3328 10236 138,'0'0'78,"0"0"-77,0 0 2,0 0 24,0 0-19,0 0 18,0 0-5,5 36 14,2-27-14,2 0-9,0 0-3,2 0 0,2-2-7,0 1 0,5-2 0,-1-2 0,2-2 4,2-2-2,0 0 5,1 0-5,-1-4 4,4-9-2,-5 2-5,-4-3 6,1-1-2,-3-3-3,-3-2 5,2-2-7,-4-1 3,-1-2 0,-2-1-2,-3-1-1,4-2 1,-1-1-1,-3 0 2,0 0 0,0-2-2,-3 2 0,0 0 1,0 2-1,0 0 5,0 3-4,0-1 4,-4 2 1,-4 3 9,1 1 9,1 2-4,0 5-10,0 1-5,3 4 6,1 4 5,1 1-10,1 3-1,0-2-5,0 2 0,-2 0-1,2 0-7,-1 0 6,1 0-9,0 0 6,0 2-4,0 13-3,0 7 12,1 10 0,8 3 2,2 4-2,-1 2 0,5 2 1,1 2-1,-2 0 0,2-2 0,-2-1 1,2-2-1,1-2 0,0-2 1,0-1 0,1-7 0,0-4-1,0-4 0,-3-5 0,-2-4 0,-1-5 2,-2-2-1,-1-3 1,2-1 2,2 0 0,2-5 3,6-15 4,-1-4-8,3-3-1,0-2-1,-3 0 1,-6 1-2,1 3-2,-6-1-5,-5 5 0,1 1 3,-5 2 4,0 6 4,0 0-4,0 1 0,0 5 1,-5 1-1,1 0 0,-1 3-6,2 1 6,-1 1 7,3 0-3,1 0-3,0 0-2,0 0-7,0 0-3,0 0-14,0 1 16,0 7 6,8-1 3,-2 1-2,3 0 2,-1-1 0,7 1 5,-2-1-5,2 1-3,3-1 3,1 1 0,2 1 2,2-2 1,-4 4-2,3-1-1,-5 1-4,1 3 4,-3 0 0,-2 0-3,-4 1 2,4-1 1,-2-2 0,-2 0 1,1-6 3,1 0-1,-1-3-2,5-3 7,0 0-6,10-2-2,4-14-4,2-9-31,6-3-76,-2-4-100</inkml:trace>
  <inkml:trace contextRef="#ctx0" brushRef="#br0" timeOffset="349170.1736">3498 9976 301,'0'0'56,"0"0"-54,0 0 4,0 0 16,0 0-18,0 0 3,115-35 2,-60 25-7,5 2 10,9-2-4,-2 0-7,0 3 4,-9-1-5,-9 5 0,-8 2-9,-7 1-72,-10 0-60</inkml:trace>
  <inkml:trace contextRef="#ctx0" brushRef="#br0" timeOffset="350827.1387">4850 10025 153,'0'0'70,"0"0"-11,0 0 21,0 0-23,0 0-11,0 0-18,-37-27-22,20 27-6,-1 0-3,-4 0 2,-1 12 0,0 1 2,-1 6 0,6 0-1,0 1-5,7 1 1,3 0-5,6-2 4,2-1-13,0-1 13,3-2 5,12-3 0,-1-1 0,2-4 0,-1-1 9,1-3-8,-1-3 4,0 0-3,3 0 4,1 0-6,2-7 1,0-7-1,0-1-5,-2-2 1,-4-1-3,-3 0 4,-4 3 3,-4 1 0,-4-2 1,0 4 3,0 2-3,0 0-1,-1 5 2,-2 2 14,-2 3 19,5 0-13,0 0-20,0 0-2,0 4-22,0 10 7,0 4 14,8-2 0,-1 1 1,-1-2 0,4-3 1,-2 0-1,4-3 3,0-3 0,-2-2-3,5-2 5,2-2 0,0 0-3,0 0-2,2-9-6,-2-6-7,4-3 0,-4-2 2,-3 0 4,4 1 2,-6 3 5,-3 2-1,1 3 0,-1 6 0,-3 0 0,2 4-2,-1 1-4,2 0-9,0 0 4,6 10 10,-5 4-7,-2-1 8,2 0-2,-7 3-3,2-4 6,-4 0 0,-1-1 0,0-3 3,0-1 4,0-1 0,0-5-4,0 0 3,0-1-4,0 0 7,0 0 4,2 0-2,-1-1 10,2-13-1,2-1-20,-1 1-3,5 1 0,-3 3 3,3 1-1,3-2 1,1 2-3,1 0-1,5 3 3,0 0-1,-2 5-1,-1 1-1,-1 0-4,0 0 1,0 7 0,0 4 1,-6 1 2,5 0 0,-4 0 3,-4-2-3,1 2 4,-2-1 3,2-2 0,-4 0 2,3-3-4,-3-1-1,-1-1 1,-1-1 1,2-2 0,-1 1-2,1 0-11,4-2-15,0 0-40,1 0-18,6 0-65</inkml:trace>
  <inkml:trace contextRef="#ctx0" brushRef="#br0" timeOffset="351751.153">5526 10163 91,'0'0'165,"0"0"-160,0 0-4,0 0 4,0 0 2,0 0 7,38-6 40,-21 1-30,1-3-9,0-1 1,3 0-9,-1-2 2,0 2-8,-2 0 0,-3 0 3,3-1-3,-6 1-1,-1 0 1,-6 3 4,-2-2-1,0 2 5,-3-1 1,0-1-6,0 1-1,0 0 0,0 3 7,0 1 13,0 3 0,0 0-16,0 0-7,0 0-1,0 0-9,0 0-3,0 0-9,6 11 16,6 3 6,1 1 0,2 1-3,0-1 1,1 0 0,-2-2 2,-2 1 0,-2-4 2,-4-1-1,-1-1-1,-4 0-6,-1-3-1,0 0 4,0 0 6,0-1-3,-9 1 3,-4-3-6,-2 1-10,-1 0-35,1 1-23,-3 0-36,4-1 11</inkml:trace>
  <inkml:trace contextRef="#ctx0" brushRef="#br0" timeOffset="352672.168">5999 10191 13,'0'0'29,"0"0"32,0 0-15,0 0-4,0 0-14,0 0-10,0 0-11,0 0-6,0 0 1,0 0-2,0 0 0,0 0-2,0 0 2,0 0-7,0 0-9,0 0-6,0 0-5,0 0 1,0 0-77</inkml:trace>
  <inkml:trace contextRef="#ctx0" brushRef="#br0" timeOffset="355647.1357">5999 10191 23,'-57'-14'15,"57"14"-9,0 0 4,0 0-3,3 0-5,8 0 3,0-1 11,3-1 7,-1-1-8,4-1-6,0-4-3,3 1 6,2-3 2,-1 0-7,-1-1-5,-1-1 0,2-1 4,-3 0-6,-2-1 1,-2-1 2,-1-2-1,-4-2-1,0-4 0,0-1 2,-2 0-1,-4 0-2,-1 1 0,-2 1 0,0-1 4,0-1 0,0 0-4,-3 1 3,-3-1-2,-3 1 30,0 1 20,0-1-26,4 4 5,-3 1-8,3 5-2,1 6 5,1 3 19,1 4-12,1 0-11,1 0-21,0 0-4,0 0-19,0 10 3,0 14 10,0 11 10,0 7 3,4 9-1,4 8 5,0 6 15,0 4-9,1 5 3,2 0 7,-3-2 0,1-6-18,-1-3 5,2-6-6,1-3-2,-5-2 0,0-10-2,-2-6 4,2-11-4,-3-5 0,-2-6-2,1-8 2,-2-4 0,0-2 0,3 0 3,-3 0 1,0 0 8,0 0 2,0 0-6,3 0 2,-3 0 0,0 0 2,0 0-9,0 0 0,0 0-2,0 0 0,0 0 1,0 0 1,3 0 1,-3 0 4,0 0-1,0 0-6,0 0 0,0 0 1,0-1 0,0-2-2,0 0 0,0-1-1,0 1 2,0-2-1,0 1 0,3-2-1,-1-1 0,-1 3 1,1-2 0,-1 2 0,2-3 0,-3 3-2,1 0 4,-1-1-2,2 0 0,-2 2 1,1-1-2,1 1 1,-1 0-2,1-3 2,-1 1 0,2-2 0,-1-2 0,1-1 0,-2-4-1,2-3-2,2-3-5,-1-2-12,-1-3 3,2-2 0,-5 2-10,0 1-2,0 2-1,0-1 1,-8 3 1,-4 2-6,2 4 11,1 1 18,0 4 5,0 3-3,6 2 3,-2-1 0,2 2 0,2 2-1,1-1 1,0 0-1,0 2-3,0-1 4,0-2-2,0-1-11,1-2-12,13-5 12,5 1 9,4-2 2,2-1 2,2 0 0,1-2 0,2 0-1,-3-2 2,3 2-1,-5-1 1,-2 2-2,-4 5 2,0 0-1,-5 3 0,-5 1 0,-2 2 0,-2 2 0,-4-1 0,1 2 1,-2 0 4,0 0-5,0 0 0,0 0-7,0 0-4,0 0 3,0 0 8,-8 9 5,-2 5-3,1 1-1,1 2-1,2 1 2,2 0 8,3-3-9,1-2-2,0-2 1,0-2-3,0-1 3,1-1 3,6-3-3,-1-1 11,0 1-11,2-4 6,2 0-3,4 0 8,-2 0 0,1-10-5,1 0 1,-4-3-6,-1-3-1,-3 1-2,-3-1-1,-3 1-2,0 1-2,0 2 3,-2 2-6,-5 0 10,-2 3-1,-1 3-7,2-1 2,2 3 6,6 1 14,-3 1-2,3 0-12,0 0-1,0 0-16,0 0-4,0 0 11,6 4 10,0 1 3,7-2-3,-4-1 2,0-1 1,3-1 3,-1 0-2,1 0-2,4 0 4,-1-4-2,0-4-4,0-2 5,0-1-3,-3-2-1,1-1-1,-7-1 2,0 1 3,-6 1-5,0-1 4,0 2 0,0 3-4,0 2-2,-9 2-1,0 2 3,3 0 4,2 2 0,1 1 1,1-2 2,1 2 1,1 0-7,0 0-1,0 0-7,0 0 0,0 0-10,0 0-2,0 0 15,4 0 4,5 0 2,6 4 2,0-1 0,1 0-2,1-1-1,-2 1 0,-2 2 1,0-1-2,-2 4-2,0 1 1,0 1-2,-2 3 3,-1 4-1,-1 3 1,-4-1 4,0 2 8,-1-1-3,-1-1-2,2 0-6,0-3 1,0-4 5,3-1-7,-1-4 4,0-2-4,0-2 5,4-2 1,-1-1 9,5 0-8,2 0 5,3-7-6,1-4-1,2-4 1,0-1-2,-3-2-1,0-2 0,1-1 1,-4 1-4,4 2 1,-4 5-1,-3 3 0,-3 6-1,-4 1 0,-1 3-4,-1 0 0,0 0-3,3 0 0,0 9-8,0 5 5,-3 1 4,3 2 7,-4-1 0,1 0 0,-2 1 3,2-2 1,-2 0-3,-1 0 2,0-2-1,0-2 1,0-3 2,0-4-5,0 0 0,0-4 0,0 0 2,0 0 2,0 0-1,0 0-2,0 0 1,2 0 9,1-13-11,3-5-23,3-3 17,1-1-4,4-1-11,-1 2 3,-1 3 18,0 6 0,-3 1-1,0 5 1,-2 2-2,1 1-3,-2 3-1,1 0-2,2 0 0,-3 1 3,2 8-3,-1 2 4,-3 1 4,-2 0 9,1 0 2,0 0 1,-3 0 6,0-1-9,0-1-3,0-1-2,0-1-2,0-4 0,0-1 1,0-1-1,0-2 1,0 0 5,0 0 1,3 0 4,0-2 14,3-11-20,4-4-7,1-1-17,2 2-9,1-1-7,-4 3 20,3 3 6,-2 1 3,-2 4 4,0 3-2,-2 3 0,1 0-5,-2 0 0,6 0-3,-3 6 10,-2 5 9,-1-1 5,3 4 10,-3 0-5,0-1-8,0 1 11,1-1-10,-1-1-9,-1-1 0,1-2-1,0-3-1,1 0 0,1-3 1,-2-3 0,1 0-2,3 0-31,1 0-12,0-2-33,0-8-55</inkml:trace>
  <inkml:trace contextRef="#ctx0" brushRef="#br0" timeOffset="356486.1766">7878 9968 162,'0'0'88,"0"0"-88,0 0-2,0 0 2,0 0 2,0 0 18,0 0 16,54 0-6,-28 0-2,-1-6-13,3 0 2,-1-2-5,-3-1 0,-3 3-4,-5 0-3,-5 0 1,-4 5-5,-4-1 5,-3 1 3,0-3 5,0-1 17,0-1-28,0-2 0,-3 2-3,-6 0-1,-1 2-2,-5 2 0,0 2-8,-1 0-3,-2 0 9,0 3-2,1 9 3,1 3 0,4 3-1,3 2-1,2 1 2,4 0 4,3 0 2,0-2 11,0-1-8,0 1 1,7-6-5,5 2-1,-3-3 3,9-1 2,0-4-5,4-2-46,8-5-32,1 0-121</inkml:trace>
  <inkml:trace contextRef="#ctx0" brushRef="#br0" timeOffset="357141.1148">8498 9881 132,'0'0'24,"0"0"-23,0 0 5,0 0-3,0 0 4,0 0 11,-85 27 13,61-9-25,4 0-5,1 3 7,4 0-7,0 0 2,3-3-2,2-3 4,5-1-1,1-3 6,4-1-4,0-3-6,0-2-4,0-1 4,6-2 3,7-2 0,2 0 1,1 0 0,1 0-1,2-10 2,2 0-1,-3-3 1,3-3 6,-3-3 15,-2-2 12,2-2-3,-3-4-9,1-3-4,-5-2-5,1-2-10,-2 0 11,-4 0-14,-3 1 0,-3 3-1,0 3 14,0 3 8,-9 3 10,-4 4 3,4 5-3,0 4 2,2 6 5,2 2-30,4 0-12,-1 0 0,-1 0-8,-3 19-8,0 10 12,-1 8-3,4 6 5,3-1-4,0 0 4,0-4 2,3-2-2,13-3 2,2-3 1,3-3-1,4-4-22,5-5-43,0-7-41,1-4-83</inkml:trace>
  <inkml:trace contextRef="#ctx0" brushRef="#br0" timeOffset="358661.0193">9930 9974 264,'0'0'96,"0"0"-96,0 0-8,0 0 2,0 0 2,0 0 4,34 18 1,-20-15 6,3-1-2,2-2-1,0 0 5,-1 0 8,1 0-7,2-5 1,-3-4-3,3-3-2,1-1-3,-4-4 0,0-1-2,-3-3-1,0-5 7,-5-1-4,1-5-3,-2-2 2,-3-2-1,-2-2-1,-4 0 2,0 1 1,0 2 1,0 2 1,0 2 13,-4 3 17,-2 5 0,1 5 5,1 7-19,1 3 7,0 4-4,3 2-4,0 2-3,0 0-17,0 0-7,-2 0 2,2 0-10,-1 14 0,1 11 11,-2 10 4,2 7 0,0 1-1,0 6 0,3-1 0,5 0 1,5-3-1,-2-6 1,-1-4 0,-1-5-1,-1-6 1,1-4 1,1-7-1,-1-2 0,0-4 0,6-4 2,0-3-1,1 0 4,8-6-5,-3-9-1,4-1-7,-4-1-3,-4 2 2,-1-1 5,-4-3 4,3 3-2,-3-2-12,-2 1-8,0 4 8,-5 3 14,-5 6 0,0 1 1,0 3 0,0 0-1,0 0-1,0 0-18,0 14-2,0 4 15,0 1 4,3-1 4,2-1-4,1-3 2,1-2 0,0-3 0,2-2 1,-1-2 0,4-4 0,-3 1 2,1-2 2,2 0 1,2-3-6,-1-8 0,-3-4-26,-2 0-43,-7-1 11,-1-1 28,0 0-7,0 2-28,-9 0 15,-1 2 14,-2 2 36,3 5 18,4 2 43,2 1-3,2 1-14,1 2-21,0 0-23,0 0-11,12 0 6,9 0 5,0 0 0,7 0 4,-1 0-2,0 0-2,1-7 4,-4-1-4,-3 2 0,-2 0-2,-4 2-63,-7-3-38</inkml:trace>
  <inkml:trace contextRef="#ctx0" brushRef="#br0" timeOffset="359044.9939">10100 9662 126,'0'0'31,"0"0"-28,0 0 23,0 0 11,0 0 2,94-12 17,-57 9-15,2-2-3,4 1 4,-2 0-26,2-2-10,-3-1-2,1 3-2,-4 1-2,3 2-2,-7 1-53,-8 0-76,-10 0-120</inkml:trace>
  <inkml:trace contextRef="#ctx0" brushRef="#br0" timeOffset="360180.9194">10014 9703 55,'0'0'42,"0"0"-9,0 0 29,0 0-21,0 0 7,0 0-11,0 0-28,0-24-6,11 18-5,4 2 4,3-1-2,0 1 2,3 0 0,3 1 0,-5 2 1,4-1-3,0 2 0,1 0-9,2 0-50,2 0-46</inkml:trace>
  <inkml:trace contextRef="#ctx0" brushRef="#br0" timeOffset="361500.836">12081 9420 275,'0'0'64,"0"0"-53,0 0 7,0 0 63,0 0-29,0 0-22,-10-42-21,10 42-9,0 0-8,0 4-10,-2 17-3,1 11 21,-2 6 5,-3 5-5,-4 5 0,2 6 0,-1 4 5,-1 2-1,2-2-3,-1-5 5,0-4-5,-3-7-1,2-6 0,0-8 3,2-4-3,2-7 0,3-6 0,0-7 1,3-2-1,0-2-3,0 0 3,0 0 3,0-13-3,0-9-13,0-5-2,12-6 2,1-4-4,-1-2-2,-1-3 14,2-1 2,-2-3 1,0 3 0,-2-1 2,-2 4 5,-1 2 2,-2 5 3,3 4-2,-2 3 8,4 5 1,-3 3-11,4 3-6,-1 7 0,-1 3 0,1 4-4,2 1-4,3 4 3,5 16-3,2 5 4,-1 7 4,-1 6 2,-2 2 18,-6 2 3,1-1 1,-4-4-11,4-5 4,-3-5-9,-3-4-4,0-4-2,-1-2 1,-2-4-3,0 0 2,-1-6-2,1-3 0,-3-1-1,0-3-27,0 0-32,0 0-17,0 0-17,0 0-87</inkml:trace>
  <inkml:trace contextRef="#ctx0" brushRef="#br0" timeOffset="361772.8245">12020 9736 82,'0'0'30,"0"0"-28,0 0 13,0 0 24,0 0 0,91-36-13,-62 28-18,-3 3-2,0 0-6,-3 0 0,-6 2-16,-2 0-78</inkml:trace>
  <inkml:trace contextRef="#ctx0" brushRef="#br0" timeOffset="362790.4915">11975 9306 198,'0'0'96,"0"0"-78,0 0 26,0 0 29,0 0-29,0 0-29,0-5-5,0 2-3,0-3 4,6-1-6,2-4-4,5 1-1,4-3 0,0 1-3,2 2 3,-3-1 0,-4 2-1,1 2 1,-5 2-2,-4 2 2,-1 3 0,-1 0 0,-1 0-2,5 0-6,1 0 0,4 6 5,4 9-3,0 5 6,3 2-1,-3 1 2,2 0-2,-3-1 2,1-1 1,-5 0-2,1-1 2,-2-4-2,-5 0-2,1-3-39,-4-1-34,1-3-40,-2-4-51</inkml:trace>
  <inkml:trace contextRef="#ctx0" brushRef="#br0" timeOffset="370305.7269">23190 7739 44,'0'0'0,"0"0"0,0 0 30,0 0 33,0 0-14,-36 88-22,19-54 10,-1 2 1,0 4-8,1 1-12,-1-2-5,1-1-2,2-4-3,-2-2-2,1-2-3,0-3-3,0-1 6,0-7 0,6 0-6,1-5 0,4-5-2,2-3-6,3-3-15,0-3-25,0 0 44,4 0 4,10-11 5,4-5-3,-1 1 0,-4 4 0,-1 0 0,-2 4 0,2 0-2,-3 5 0,2 1-2,2 1-1,1 0 2,3 3 1,0 6-1,2 2 3,3-1-4,0 1 2,0-2 0,0 1 0,-2 1-11,-1-2-97,-1-1-57</inkml:trace>
  <inkml:trace contextRef="#ctx0" brushRef="#br0" timeOffset="372354.1826">22962 6168 48,'0'0'68,"0"0"-24,0 0-6,0 0 15,0 0-2,0 0-17,0 0-14,0-4-18,0 4-2,-10 14-3,-2 10 3,-6 9 13,0 6 1,-5 5 10,3 2-14,0 0-3,4-1-4,4-3 11,7-2-4,5-4-7,0 1-3,5-4 1,11-3-1,5 0 8,3-5-4,1-2-4,2-3-29,3-7-69,-1-7-79</inkml:trace>
  <inkml:trace contextRef="#ctx0" brushRef="#br0" timeOffset="375607.1631">23068 6593 134,'0'0'92,"0"0"-90,0 0-1,0 0 28,0 0 7,0 0-24,-2 2-12,2-2-1,0 0 1,0 1 0,0 1 2,2 1 5,6-3-3,3 0 4,4 0 0,6 0 0,-1 0-4,1-2-4,-2-7-2,-4 0-11,0-2 2,-5 0 5,-2-1 0,-1 1 2,-4 3 4,-2 4 0,-1-1 1,0 4 6,0 1-1,0 0-6,0 0-3,0 0-16,0 15 9,-1 6 9,-6 2 2,1-2-1,3 0 0,3-3 6,0-2 2,0-2-4,0-2-2,0-3-1,0-1 6,6-2-2,5-4-1,2 0 1,3-2 10,0 0-11,7-6 2,2-8-2,-1-4-1,0 0-1,-2 2-2,-4-1 1,-1 4 5,0 0-6,0 3 0,2-1 0,-4 6-4,-2 0 3,-5 4 0,-3 1 1,1 0-6,2 0-7,0 9 13,1 3-7,-2 3 7,1-2 6,-5 1 14,0-2-14,-2-2-5,1-1 3,-1-2-4,-1-3 2,2-1-2,-2-2 1,0-1-1,0 0 5,1 0-4,1 0 14,2 0 6,6-4 5,4-11 7,4-3-33,0 1-2,1 5 2,-5 1 2,-1 6-2,-4 0-2,-4 4 0,-4 1 1,2 0 0,2 0-13,2 1 3,3 9 6,1 3 5,4-1 1,0 0 1,-1 0-1,2-2 1,-3 1 0,0-2 1,1-3-3,-4 0-45,-4-5-92,-3-1-130</inkml:trace>
  <inkml:trace contextRef="#ctx0" brushRef="#br0" timeOffset="375893.1576">23520 6288 351,'0'0'121,"0"0"-66,0 0-24,0 0-20,0 0-3,0 0-8,-24-22 0,24 22-69,0 0-187</inkml:trace>
  <inkml:trace contextRef="#ctx0" brushRef="#br0" timeOffset="382877.1457">24948 6051 68,'0'0'31,"0"0"12,0 0 16,0 0 3,0 0-23,0 0-14,0 0 6,0 0-7,-2-22-17,-2 17 8,-2 3-5,-6 0-10,-3 0-5,-7 2-26,-5 0 6,-3 0 5,2 2 10,4 5-15,1-1 1,9 2 17,3-1 6,5 1-4,3-1-7,1 1 1,2 0-8,0-1 19,0 2 0,5-1 3,6-1-2,6 2 0,4-2 4,6 1 9,2 0 3,0-3 5,-3 3-11,-3 0-8,-3 2-1,-5 2-2,-3 0 0,-3 2-2,-6-1 1,-3 1 0,0 0 1,0-3 11,-8 2 7,-4-5-13,0 0 23,1-2-24,1-3 10,7-2-4,2-1 0,1 0-10,0 0 9,0 0 2,0 0 3,0 0 14,1 0-21,2 0-7,-1 0 0,0 0-10,-1 14-9,1 10 6,-1 9 0,-1 7 13,0 0 22,-1 2 1,-6-4 0,3-2-16,2-3-3,2-4 0,0-2-3,0-6 2,11-3 4,4-5-7,4-3-19,11-9-31,5-1-47,3-1-82</inkml:trace>
  <inkml:trace contextRef="#ctx0" brushRef="#br0" timeOffset="383785.5269">25443 6077 174,'0'0'126,"0"0"-43,0 0 4,0 0 3,0 0-41,0 0-38,0 0-11,0 7-20,-4 25 5,-1 10 12,-2 8 3,-1 1 3,2-3 1,-1 0-3,-1-3-1,4-4 0,-2-3-1,3-4 1,2-5 3,-2-3-3,1-4-2,2-7-25,0-3-41,0-3-50,0-7-29,9-2-54</inkml:trace>
  <inkml:trace contextRef="#ctx0" brushRef="#br0" timeOffset="384386.5427">25751 6208 173,'0'0'103,"0"0"-54,0 0 2,0 0-51,0 0-2,0 0-1,-17 60 3,8-27 4,2 2 10,2 0-8,4-4 2,1-2-8,0-3 1,0-4 1,6-3 1,6-5-2,1-5-1,2-4 10,3-4-4,3-1 2,0 0 5,4-14-2,2-5-6,1-7 2,0-3-5,-1 0-2,-1-3-5,-8 0 5,-1 1-1,-6 2 2,-5 5 2,-1 3 1,-5 4 4,0 7 26,0 4 1,0 3 8,0 3-21,0 0-22,0 13-23,-2 13 3,-2 6 20,1 3 0,3-4 0,0-2 0,0-4 0,1-1-1,8-5-1,6-2 2,0-5 0,3-1-23,5-6-35,3-2-53,1-3-55</inkml:trace>
  <inkml:trace contextRef="#ctx0" brushRef="#br0" timeOffset="384887.1774">26359 6521 93,'0'0'231,"0"0"-222,0 0-6,0 0 27,0 0 43,0 0-27,-1 0-15,1 0-13,0 0-13,0 0-3,4 0 1,7-2 4,3-7-7,-1 1-5,-3 0-7,-3 1 3,-2 0 9,-2 4-10,-2 2 10,-1 1 1,0 0-1,0 0-15,0 3-8,0 12 10,0 1 10,0 2 3,0 1 0,0-3 3,0 1-2,0-2-2,0-2 2,0 1-2,2-5 2,4-1-2,1-4-4,2-1-59,2-3-66,0 0-50</inkml:trace>
  <inkml:trace contextRef="#ctx0" brushRef="#br0" timeOffset="385107.1726">26537 6340 389,'0'0'130,"0"0"-125,0 0-5,0 0 0,0 0-2,0 0-37,-3-3-91,3 3-138</inkml:trace>
  <inkml:trace contextRef="#ctx0" brushRef="#br0" timeOffset="385975.8476">26719 6110 247,'0'0'142,"0"0"-122,0 0-1,0 0 5,0 0-20,0 0-4,-3 15-9,3-7-5,6 2 13,7 4 2,6 1 1,7 3-1,4 3 0,7 0 1,5 0-2,0-1 2,-1-2-2,-3-2 2,-8-2-2,-5-3 4,-7-3-5,-3-2 2,-6 0 0,-2-1 0,0-1-2,-4-1-4,-3 1 4,0 1-2,0 4-1,-1 5 4,-12 1 4,-4 2-4,-5 2 11,-3 2-1,-1 0-2,-2 0-4,2-1-2,-1-3-2,2-1-5,3-1-44,5-2-53,3-3-25</inkml:trace>
  <inkml:trace contextRef="#ctx0" brushRef="#br0" timeOffset="387167.7709">27436 5871 224,'0'0'76,"0"0"-21,0 0 18,0 0-14,0 0-18,0 0-23,-1-11-10,1 11-8,0-2 0,0 0-2,9 0-3,4 1-2,1 1 5,2 0-2,-2 0 2,-2 0 2,1 3-4,-1 6 1,3 4-3,-5 4-1,-1 2-12,-4 5-9,-5 4 9,0-3-7,-3 2 9,-11-3 10,-4-1-4,0-2 11,-2-3 5,-1 0-5,1-3 2,2 0 0,5-1-1,1-3-1,5-3-3,0 0 2,4-2 0,3-2-1,0 1-10,0-2-7,0 0 11,5-1 8,6 0-3,0 0 6,1 1-5,-4-2 4,1 2-2,-6 1 0,-2-3-3,1 1 0,-2 1 2,1 1-3,-1 3 0,2 5 4,-1 7 5,-1 2 11,0 7 7,0 1-5,0 4-14,0 0 3,0 1 22,0 1-12,0-1-3,-1-5 4,-4-1-12,1-4-1,0-5-1,-1-2-2,0-2 3,2-2-4,-1-3 0,-1-3-1,1-1 4,-3-4 10,-4 1-6,-7-3-8,-3 0-4,-4 0-82,1-5-114</inkml:trace>
  <inkml:trace contextRef="#ctx0" brushRef="#br0" timeOffset="388135.7038">27769 6768 228,'0'0'106,"0"0"-106,0 0-11,0 0 11,0 0-2,0 0-2,-2 8 4,2-6 6,2 3-3,6-4 2,2-1 3,3 0 2,-1 0-7,3-1 0,-1-13-3,-4-2-6,0-1 6,-4 1 0,-2 3 0,-4 6 1,0 3-1,0 2-5,0 2 5,0 0-2,0 6-3,-7 12 1,-3 6 3,1 2-1,5 1 2,-1-2 5,5-2-3,0 0 0,0-5 0,0-2 3,3-2-1,5-4-3,3-1 2,3-4-3,2-5-55,1 0-95</inkml:trace>
  <inkml:trace contextRef="#ctx0" brushRef="#br0" timeOffset="388355.496">27971 6526 315,'0'0'113,"0"0"-80,0 0-27,0 0-5,0 0-2,0 0-27,-3-7-64,3 7-39,0 4-18</inkml:trace>
  <inkml:trace contextRef="#ctx0" brushRef="#br0" timeOffset="388635.4802">28093 6691 105,'0'0'57,"0"0"-9,0 0 6,0 0-17,0 0-25,0 0-1,54 0-8,-32 0 0,-1 2-3,4-1 0,-1 2-13,-2-1-88,-7 2-101</inkml:trace>
  <inkml:trace contextRef="#ctx0" brushRef="#br0" timeOffset="388947.4599">28126 6852 62,'0'0'130,"0"0"-119,0 0 19,0 0 7,0 0-22,0 0-15,0 5 3,11-1 4,6-3 5,1 3 1,2-1-2,2 0-6,2-2-5,1-1 0,2 0-27,-2 0-77,2 0-88</inkml:trace>
  <inkml:trace contextRef="#ctx0" brushRef="#br0" timeOffset="389251.439">28521 6616 151,'0'0'144,"0"0"-122,0 0-22,0 0-13,0 0-10,0 0 23,-12 57 11,2-23 27,1 4-18,0-2 15,3-2-14,0-3-8,5-4-9,1-1-1,0-4-3,0-2 3,0-4 1,0-2 3,0-2-7,0-4-31,7-4-57,5-4-46</inkml:trace>
  <inkml:trace contextRef="#ctx0" brushRef="#br0" timeOffset="389475.4302">28786 6723 397,'0'0'97,"0"0"-43,0 0-8,0 0-31,0 0-15,0 0-6,0-11-15,0 11-76,3 0-153</inkml:trace>
  <inkml:trace contextRef="#ctx0" brushRef="#br0" timeOffset="389691.4171">28808 6932 48,'0'0'155,"0"0"-145,0 0 53,0 0 49,0 0-38,0 0-55,-3 0-12,3 0-6,0 0-1,0 0-14,0 0-73,0 0-94</inkml:trace>
  <inkml:trace contextRef="#ctx0" brushRef="#br0" timeOffset="390299.3742">29058 6750 185,'0'0'166,"0"0"-125,0 0-31,0 0 3,0 0 0,0 0-13,17-22-1,-14 22-9,1 8 0,1 11-1,-3 3 9,-2 3-4,0 3 5,0-4-1,0 0 2,0-5 3,-4-1 0,1-2-3,0-5 0,2 0 3,1-7-3,0-1 0,0-1 1,0-2 1,0 0 3,0 0-1,0 0 7,1 0 0,12-13-7,2-3 0,2-2-3,-4 2-1,2-1 5,-1 4-5,-5 3 0,2 5-1,-3 2-1,-2 3 2,2 0-6,-1 0 1,-1 6-8,-2 7 11,1 1-4,-2 1 5,0 1 1,0 0-3,-2-1 6,3-2-5,-2-1 2,1 0 0,2-3 0,-2 0-6,3-3-41,0-1-41,2-4-78</inkml:trace>
  <inkml:trace contextRef="#ctx0" brushRef="#br0" timeOffset="391527.5815">29701 5847 61,'0'0'143,"0"0"-83,0 0-19,0 0 30,0 0 6,0 0-32,0 0-15,-3-5-10,3 5-13,0 0-7,0 0-2,0 3-10,0 17-4,0 10 9,0 9 7,0 8 0,0 4 1,0 4-2,0 4-4,0 1 5,-3 0 0,-6 2-2,-3-1 5,-6-4-3,-2-6 0,-3-6-1,-4-3-14,0-5-11,-2-3-19,-7-4-39,-4-3 3,-2-7-75</inkml:trace>
  <inkml:trace contextRef="#ctx0" brushRef="#br0" timeOffset="407315.1945">12729 9109 18,'0'0'35,"0"0"-1,0 0-7,0 0 1,0 0-7,0 0 8,0 0-8,0 0 3,0-7-11,0 7 4,0-1-2,0-1 1,0 2-6,0-1 0,0 1 0,0 0-4,0 0-2,0 0-4,0 0-2,0 0-2,0 0 3,0 0 0,0 1-3,-5 17 4,-5 8 10,-2 7-1,0 3 5,0 0-5,0-1 0,2-4-5,1-3 2,-2-4 8,4-5-7,1-2-1,1-3-3,2-6-3,0 2 0,-2-4 4,2-1-4,1 0-1,2-2-2,0-1-49,0-2-31,0 0-69</inkml:trace>
  <inkml:trace contextRef="#ctx0" brushRef="#br0" timeOffset="408809.2073">14013 9828 32,'0'0'116,"0"0"-50,0 0-9,0 0 16,0 0-11,0 0 0,-37-50-37,29 45-5,-3 0-4,0 0-3,0 2-3,-3 0-8,0 3-2,-3 0-3,-3 0 3,1 12-3,-4 3 3,3 5 0,1 2 0,2 1-1,3-1 0,1-1 0,5-3 0,4-1-5,1-2-1,3-1-3,0-2 8,0 0-2,0-3 3,9 0 1,6-2-2,0-2 2,4-4 3,1-1-3,3 0 6,4-3-2,0-7-3,-2-5-1,0-3-4,0-2-4,-1-1-7,-4 2-2,-3-1-13,-5 5 20,-5 1 5,-4 3 5,-1 3 2,-1 0-1,-1 5 5,0 2 14,0 1 20,0 0-7,0 0-33,0 0-7,0 10-6,0 8 13,0 5 2,0-2-2,0-1-3,0-4-4,6-1 7,3-4 3,0-2-1,2-3-2,-1-4 0,2-2 3,6 0 0,1-2 4,7-13-1,2-5-2,-1-2-3,-2-1-1,-2 0-2,-4-1-4,0 1 1,-2 0 2,-4 2-6,-4 6 6,-1 4 0,-7 5 6,1 6 4,-2 0 20,0 0-21,1 0-6,4 0-13,2 7-6,5 9 18,2 0 1,0 1 1,1-2 0,-2-2-1,-3 0 0,-3-2 0,0 0 1,-5-2-1,-2 2 2,0 1-5,-2-1 1,-17 5-34,-9 0-20,-5 1-44,-5-2-80</inkml:trace>
  <inkml:trace contextRef="#ctx0" brushRef="#br0" timeOffset="413142.1556">13279 11650 37,'0'0'76,"0"0"-52,0 0-6,0 0 37,0 0 5,0 0-22,0 0-28,2-7-10,-2 7-6,0 6-14,0 17 20,0 7 22,-6 9 16,-5 4-3,0 3 2,-3 5-11,1 0-3,-1 2-1,2-1 14,-1-2-27,1-3 6,4-5-7,-2-3-3,3-4-1,2-7-4,-1-2 1,3-5 0,0-3-1,2-4 0,-1-5 0,2-5-13,0-1-61,0-3-42,0 0 22,6-3 1</inkml:trace>
  <inkml:trace contextRef="#ctx0" brushRef="#br0" timeOffset="413651.2016">13300 11697 128,'0'0'71,"0"0"-38,0 0 15,0 0 10,0 0-8,0 0-21,0 0-24,0-22-5,2 32-20,5 13 6,2 8 14,1 7 3,0 3 6,-3 2 20,3 1-2,1-2-10,1-1-2,3-2-4,-2-4-3,3-6-7,-5-3 0,1-3 3,-3-2-3,-2-4-1,1-3 4,-1-2-4,-2 1 2,-2-5-2,-2-1 0,1-3-18,-2 1-41,0-4-38,0-1-45,0 0-62</inkml:trace>
  <inkml:trace contextRef="#ctx0" brushRef="#br0" timeOffset="413927.1927">13169 12130 122,'0'0'59,"0"0"-49,0 0 6,0 0 21,0 0-20,0 0-12,92-34 2,-60 26-7,-1 1 1,-1-1-1,-2 1-31,-5 0-109</inkml:trace>
  <inkml:trace contextRef="#ctx0" brushRef="#br0" timeOffset="414827.1953">13167 11568 0,'0'0'150,"0"0"-92,0 0-14,0 0 25,0 0-5,0 0-41,8-33-14,-5 24 3,3-2-9,3-2-3,3-2 2,1 1-2,0-1-1,0 3 1,-1 1 0,-4 4 1,-2 1-1,0 3 0,-3 0 1,-3 3-1,2 0 0,-1 0-2,4 0-16,2 1 11,2 11 3,0 4 4,3-2 2,-1 3 21,-2-1 0,2 1-19,0 0 1,-2-1-3,3-1 2,-6 0-4,-2-1-32,-1-2-51,-1-5-94,-2-5 2</inkml:trace>
  <inkml:trace contextRef="#ctx0" brushRef="#br0" timeOffset="415285.124">13745 11232 226,'0'0'125,"0"0"-61,0 0-39,0 0 10,0 0-35,0 0 1,0 19-1,0-3 10,0 2-4,0 1-3,-2-1 2,1 2-3,-2 0-2,1 1-28,-1 0-74,-1-3-64,-2-5-40</inkml:trace>
  <inkml:trace contextRef="#ctx0" brushRef="#br0" timeOffset="416079.1901">14354 11794 263,'0'0'105,"0"0"-66,0 0-16,0 0 9,0 0-14,0 0-6,75-32-10,-46 29-1,1 2 2,1-1 1,-2 1-4,-3 1 0,-3 0 0,-6 0-27,-8 10-86,-9 3-114</inkml:trace>
  <inkml:trace contextRef="#ctx0" brushRef="#br0" timeOffset="416315.176">14366 11973 134,'0'0'160,"0"0"-160,0 0 0,0 0 6,0 0 26,0 0 17,110 6-33,-70-6-11,2-4-4,-2 0 2,-5 0-3,-4 1-3,-4 1-40,-8 1-70,-5 1-95</inkml:trace>
  <inkml:trace contextRef="#ctx0" brushRef="#br0" timeOffset="417288.2513">15440 11387 197,'0'0'89,"0"0"-52,0 0-5,0 0-24,0 0-8,0 0 0,0 56 0,0-18 21,0 7-2,3 4 15,2 7-9,3-1-12,1 0 6,6-8 5,3-10-8,4-4 1,8-5-10,3-6 5,3-2-5,1-7-3,2-4 4,-4-6-5,1-3 5,-1 0-5,-2 0 2,-4-9 0,-3-4-3,-3-5 3,-3-2 2,-1-4 0,-1-5-6,-3 1 3,-1-7 1,-1-1-3,-2-6-2,-4-2 7,2-1-4,-3-2 0,-3 5-2,-2 5 3,-1 3-3,0 9-1,0 4 0,0 6-1,0 5-4,0 5-24,0 2-56,0 1-100,0-1-163</inkml:trace>
  <inkml:trace contextRef="#ctx0" brushRef="#br0" timeOffset="419839.2104">16539 11342 64,'0'0'74,"0"0"-39,0 0 35,0 0 6,0 0-1,0 0-29,0 0-21,0-16-21,0 16-4,0 0-13,0 8-10,0 16 18,-3 8 5,-7 6 13,-2 4-2,1 1 12,-2 6 2,6 0-17,-2 1-2,1-2 0,2-5-4,2-9 4,1-2-5,-2-5 1,2-3-2,-1-3 0,-1-4 3,2-6-2,-1-1-1,1-5-17,3-3-35,0-2-68,0 0-21,0-6-16</inkml:trace>
  <inkml:trace contextRef="#ctx0" brushRef="#br0" timeOffset="420243.1859">16554 11339 88,'0'0'31,"0"0"-25,0 0 10,0 0 35,0 0-6,0 0-27,36-26-18,-27 28 0,1 15 0,5 5 13,-1 8 27,3 6-10,-3 3 10,2 1-9,-2-1 13,1 0-34,-2 0-5,-1-1 1,0-6 1,-3-4-7,1-4 4,-2-4-1,-4-2 0,-1-3-1,-3-4-2,0-1-1,0-2-30,0-1-43,0-6-50,-6-1-33</inkml:trace>
  <inkml:trace contextRef="#ctx0" brushRef="#br0" timeOffset="420503.1701">16505 11693 126,'0'0'22,"0"0"-19,0 0 2,0 0 11,0 0-3,82-49-1,-58 45-4,3 1-6,-2 2 1,0 1-3,-2 0 0,-2 0-4,-3 0-79</inkml:trace>
  <inkml:trace contextRef="#ctx0" brushRef="#br0" timeOffset="421543.1853">17357 11181 137,'0'0'89,"0"0"-33,0 0-34,0 0-3,0 0-19,0 0-8,0 24 8,0 11 10,0 5 18,0 7-5,0 2 7,1 2-10,5 1-6,0-1 4,6-1 2,6-4-13,3-7-4,2-4 0,2-8 2,2-6-2,-1-4 5,3-6-2,-1-7-1,-1-4-3,0 0 10,-2-6-10,2-10 6,-2-5-6,-1-2 3,-2-5 1,-3-1-6,-2-3 3,-2 0-2,-3 0 3,-4-2-1,-2-1 0,-3 1 3,-2-2 2,-1-3-3,0 1-5,0 1 0,0 5-2,0 7 1,0 6-8,0 10-23,0 5-20,0 4-49,0 0-78</inkml:trace>
  <inkml:trace contextRef="#ctx0" brushRef="#br0" timeOffset="422323.2004">18307 10518 120,'0'0'100,"0"0"-20,0 0-35,0 0 39,0 0-32,0 0-52,0 1-19,0 33 19,0 14 0,0 10 17,0 2 7,0 3 9,4 1-17,1-4-14,1-3 11,3-6-5,1-4-6,-1-5-2,-1-6 6,-4-4-4,0-4-1,-3-4 2,-1-3-6,0-3 3,0-4-34,0-5-30,0-6-42,0-3-54,0 0-62</inkml:trace>
  <inkml:trace contextRef="#ctx0" brushRef="#br0" timeOffset="422841.7918">18122 10733 92,'0'0'14,"0"0"25,0 0 27,0 0-25,87-10-5,-56 10-6,4 0-4,3 0-19,2 0-6,2 0 0,3 0 1,-3 0-2,-3 0-24,-8 0-60,-10 0-72</inkml:trace>
  <inkml:trace contextRef="#ctx0" brushRef="#br0" timeOffset="424307.8536">16467 11301 10,'0'0'49,"0"0"9,0 0-1,0 0 0,0 0-24,0 0-3,0 0-7,0 0-10,0 0 6,0 0-10,0 0 7,0 0-3,0 0-10,0 0-2,0 0-1,0 0 1,0 0 1,0 0-2,0-3 0,0-1 0,3-2 2,-1-2-2,1 0-2,0-2 2,2-1-2,-1-3 2,5-3 0,0 0 0,-3 2-1,0 1 1,-1 3 0,-3 2 4,1 6-3,-1 0 0,-2 3-1,0 0 0,0 0 0,0 0-8,4 0-3,1 10-5,4 6 16,2 2 2,-1 0 6,0-2 1,2-1-2,-2-1 5,1-4-6,2-1-2,-2-1-1,2-2 3,-4-3-3,0-1 3,0-1-6,0-1-5,0 0-40,-2 0-44,1 0-107</inkml:trace>
  <inkml:trace contextRef="#ctx0" brushRef="#br0" timeOffset="426418.4186">12371 10809 14,'0'0'149,"0"0"-102,0 0-20,0 0 11,0 0 14,0 0-16,3-3-17,-3 3-9,1 0-10,1 6-14,-2 11 14,3 8 19,-3 9 6,0 5-5,0 7 0,0 4-6,0 4-7,0 0-3,0 0 2,0 2 8,0 3-1,3 1-2,1 2-3,-1 0 0,2-1-6,-1 2-2,0 1 2,-1-4-2,-1-4 1,3-7-1,-2-4 0,1-2 0,1 0 0,-1 1 0,-3 1 0,1 0-3,-2-7 3,0 1 3,0-4-2,0 1-1,0 0 16,0-5-8,0-2 2,0-2-9,0 0-1,0-1 7,0-2 18,0-6-21,0-5-3,0 2 1,0 5 0,0 1-2,0 3 0,0 0 19,0-7-12,0-7-7,0-3 1,0-4-1,0-2 1,0-1-1,0 0-15,0 0-24,0-12-17,6-11-88,6-8-103</inkml:trace>
  <inkml:trace contextRef="#ctx0" brushRef="#br0" timeOffset="428682.9867">12527 10689 56,'0'0'20,"0"0"-12,0 0-1,0 0 9,0 0-9,0 0 3,26-9 17,-20 9-16,-2 0-3,-1 0 1,0 0-6,0 0-1,0 0-1,2 0 0,2 0 4,-1 0-4,8 0 0,-1-3-1,2 0 32,1-2-12,-1 2-8,3 0 7,-1-1 1,2-1-12,0 2-4,-1 0 3,3 0-7,0-1 3,1-2 0,2 0-1,3-2-1,4 1 2,-1-1 0,5-1-2,-1 1-2,-1 4 1,3-1 0,1 3 0,-5 0 2,3-1-2,-1 0 0,2-2 0,1-1 0,2 0 0,3-1 1,6-2-1,5 0 1,7-1 1,-2-1-2,-3 2-3,-4 1 3,0 2 0,-2 2 1,-1-1 3,1 2-4,-4 0-2,1 0 2,-3 2 3,-4-2-2,-3 1-1,-5-1-1,-3 1 1,-3-1 1,-2-1-1,0 1 0,-1-1-1,-1-1 0,6-1 1,4-1 0,4-3 0,6 4 0,4-1 1,7-1-2,3 2 1,9-3 0,4 0 0,2 2 1,6-2-1,-3 1 0,0 0 0,0 3 0,-1-1-3,-5 1 3,-4 0 1,-4 2-1,-3 1 1,-3-1 1,1 0-2,7-1-1,8 1 0,4-1 1,2 0 0,1-1 1,-2-1-3,-1 1 4,-1 2-2,-2 1 0,-4 0-2,2 2 2,-2 0 0,1 0 1,0 0-1,1 0 0,-2 0 0,-3-2 0,0 2 0,1 0 2,3 0-2,2 0-1,-4 0 1,-3 0 0,-4-1 1,1 1-1,1 0 0,1 0-1,0 0 0,1 0 2,-3-2-2,-1 1 3,-1-2-3,-3 1 2,0 1-2,-5-1 1,-4 1 0,-2 1 0,-6 0 4,-3 0-4,-1 0 0,-1 0-1,-3 0 1,4 0 0,0 0 0,3 0 0,0 0-2,1 0 2,-6 0-1,0 0 4,-1 3-6,-4 0 3,1 0 0,1 0 0,2-2-2,6 1 2,5 0 0,6 0 2,3-2-2,4 3 0,0-3 0,3 0-1,-2 2 1,0-2 0,0 0 1,-1 1-1,0-1 0,-2 0 0,-6 2 0,-3-2 0,-5 0 0,-7 1 0,-4 1 0,-8 1 3,-5 0-3,-5-1 0,-5-1-3,-2-1 2,-2 0 1,0 1-7,0 1 0,0 2 0,0-1-2,0 1 7,0 2 0,0-1 2,0 5 0,0 1 1,0 7-1,0 3 1,0 7-1,0 2 0,-5 4 3,-2 4 1,-1 4-4,-2 2 0,2 4 0,-1 4 0,5 1 0,1 3 2,-1 3-2,2-1 0,2 3 0,0-1 3,0 2 2,0-1 4,0 1 10,0-2-4,0-1 8,0-2-10,0-4 2,0 0-10,0-2 0,0 3-4,0 0 4,0-5-4,0-4 8,0-5-5,0-7-4,0-3 3,0-2 1,0-6-2,0-1 1,-1 1-1,-6 1-2,3 1 1,-4 1 3,2-3 8,1-1-11,-1-3-1,1-3 3,2-5-2,2 0-2,-1-6-1,2-2-44,0-2-57,-1 0-50</inkml:trace>
  <inkml:trace contextRef="#ctx0" brushRef="#br0" timeOffset="431201.2125">12477 12712 61,'0'0'52,"0"0"-23,0 0 13,0 0-13,0 0 8,0 0 13,0 0-12,0-6-8,0 6-8,0 0 2,0 0-12,0-2-5,0 2-4,0 0 3,0 0 1,0 0-6,0-1-1,0 1 0,0 0-5,4-2 0,9 1 5,4-2 0,2 0 0,4-1 0,-2 0 0,6 0 1,2-1-1,4-1 0,0 0 1,0 2-2,0-1 2,-3 0-1,-1 2 0,0 1 0,1-1-2,-1 1 2,0 1 0,7 1-1,4-2 1,6 1 0,11-4 1,5 0 0,6-2-1,6-2 0,5 2 0,5-4 0,2 3 0,-2-2 1,2 2-1,-1 1-2,-3-1 2,-5 4 3,-3-2-3,-1 1-1,-6 1 1,4 1 0,-3 1 0,1 1 0,-4-2 0,-2 1 0,3-3 0,-1 2 0,0-1-1,-3 1 1,-4 0 0,-4 0 1,-3 0-1,-3 1 0,-2 1 0,-4 1 1,-2 0-1,4 0 0,-2 0 0,4 0 0,-1 0 0,4 0 0,1 0-1,7-3 2,5-1-2,5-1 2,5 2-1,-2-2 0,2 1-1,1-2 0,0 1 1,2 2 0,-3 0 0,-1 2 1,-1 1-1,-3 0 0,-3 0 0,-1 0 0,-2 0 0,0 0 0,3 0 0,0 0 0,5 0 0,4 0-1,0 0 1,-3 0-1,-2 0 0,-3 0 1,0 0 2,0 0-2,0 0-1,-2 1 0,-2-1 2,-4 2-1,-1-1 1,-4-1-1,-2 0 0,0 0 0,-1 0 0,-4 0 0,-1 0 0,-2 0 0,-3 0 0,1 0-1,-3 0 0,2 0 1,3 0 0,-3 0 1,1 0 0,-1 0-1,-1 0 0,1 0-1,2 0 1,3-1 0,1-4 0,1 1 0,-1-2-1,-3 1 1,1 1 0,-2 1-3,-2-2 1,-1 2 2,-1-1-2,-1 1-1,-1-2 2,-1 2 0,-4 0 1,-3 1 0,-2-1 0,-1 2 0,-3 0 0,1-1 0,-1 2 0,-3-1 0,0 1 0,-2-2 0,-2 1 0,-1-2 0,2 1 0,-5-1 0,4 1 0,-5 1 0,0 0 0,-2-2 0,0 1 0,0 1 0,-4-2 0,1 1 0,1 2 0,-1-1 1,-2 1-1,0 0 0,-2 0 0,0-2 0,3 2 0,0-2 0,3 1 0,-3 1 0,0-2-2,-1 2 4,-2-1-2,0 1 1,0 0 23,0-1-7,0 1-5,0 0 7,0-3 7,0-2 3,0 0-18,0-2-5,0-2-5,0-2 0,0-1-1,0-1 0,0-4-1,0 1 1,0-5-1,0-2 0,3-1-8,2-5-28,3-1-46,-2-4-64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01:19.6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21214 4750,'23'0,"1"24,-1-24,24 0,0 0,-23-24,23 24,47-23,-47 23,0 0,0-24,0 24,0 0,0 0,0 0,0 0,-23 0,23 0,0 0,-24 24,24-24,0 0,-23 0,-1 0,25 0,-25 0,1 0,-1 0</inkml:trace>
  <inkml:trace contextRef="#ctx0" brushRef="#br0" timeOffset="2041.1633">23213 4351,'0'-24,"0"1,-24 23,1 0,23-24,-24 24,1 0,-1 0,1 0,-1 24,1-24,23 23,0 1,0-1,23 24,1-23,-1-1,1-23,-1 24,1-1,-24 1,23-1,1 1,-24-1,-24 1,24-1,-23-23,-1 24,1-24,-1 0,1 0,-1 0,1 0,-1-24,1 1,23-1</inkml:trace>
  <inkml:trace contextRef="#ctx0" brushRef="#br0" timeOffset="2586.6659">23495 4304,'0'0,"0"23,0 1,-24-1,24 1,-23-1,23 1,0-1,-24 24,24-23,-23-1,23 1,0-1,-24-23,24 24,0-48,24 24,-24-23,0-1,23 1,-23-24,24 23,-24 1,0-1,0 1,0-1,0 1,0-1,23 1,1 23,0 0,-24 23,23-23,-23 24,24 23,-1 0,-23-24,0 1,24-1,-24 1,0-1,0 1,0-1,0 1</inkml:trace>
  <inkml:trace contextRef="#ctx0" brushRef="#br0" timeOffset="2759.5625">23471 4539,'0'0,"24"0,-24-24,47 24,-47-23,24 23,-1-24,1 24</inkml:trace>
  <inkml:trace contextRef="#ctx0" brushRef="#br0" timeOffset="3380.7056">23754 4374,'23'0,"-23"24,0-1,0 1,0-1,0 1,0-1,0 1,0-1,0-46,0-1,0 1,0-1,24 1,-24-1,0 1,0-1,0 1,23 23,1 0,-24 23,23 1,-23-1,0 1,0-1,24-23,-24-23,23-1,1 1,-24-1,23 1,1 23,-24 23,0 1,0-1,23 1,-23-1,0 1,0-1,0 24,24-47,-24 24</inkml:trace>
  <inkml:trace contextRef="#ctx0" brushRef="#br0" timeOffset="3646.6677">24224 4398,'0'-24,"0"48,0-1,0 1,0-1,0 1,0-1,0 1,0-1,0 1,0-1,0 1</inkml:trace>
  <inkml:trace contextRef="#ctx0" brushRef="#br0" timeOffset="3837.6881">24271 4351,'0'-24,"24"1,-1-1,1 1,-1 23,1 0,-1 0,1 0,-24 23</inkml:trace>
  <inkml:trace contextRef="#ctx0" brushRef="#br0" timeOffset="4039.6685">24318 4421,'24'0,"-1"0,1 0,-1 0,1 0</inkml:trace>
  <inkml:trace contextRef="#ctx0" brushRef="#br0" timeOffset="4245.9261">24271 4680,'0'23,"0"-46,24 46,-1-23,1 0,23-23,-24 23,1-24,-1 24,24 0,-23 0,-1 0,1 0</inkml:trace>
  <inkml:trace contextRef="#ctx0" brushRef="#br0" timeOffset="4760.6671">25682 4327,'-23'24,"23"-1,-24 1,24-1,0 1,0-1,0 24,0-23,0-1,0 1,0-1,0 1</inkml:trace>
  <inkml:trace contextRef="#ctx0" brushRef="#br0" timeOffset="5173.6436">25612 4445,'0'-24,"0"48,0-71,0 0,0 23,23 1,1-1,-1 1,1-1,-1 0,1 24,-1 0,1 0,-1 0,1 24,-24 0,-24-1,24 1,-23-1,-24 1,23-1,1 1,-1-24,1 23,46 1,1-24,-1 23,1-23,-1 0,1 24,-1-1,-23 1,24-1,-1-23,1 24,-24-1,23 1</inkml:trace>
  <inkml:trace contextRef="#ctx0" brushRef="#br0" timeOffset="5557.6619">26153 4327,'23'-23,"-23"46,0 1,0-1,0 1,0-1,-23 24,23 0,0-23,0-1,0 1,0-1,0 1</inkml:trace>
  <inkml:trace contextRef="#ctx0" brushRef="#br0" timeOffset="5766.0892">26176 4351,'0'-24,"0"48,0-71,24 23,-24 1,23 23,-23-24,24 24,-1 0,1 0,23 0,-24-24,1 24,-1 0,1 0,-1 0,1 24</inkml:trace>
  <inkml:trace contextRef="#ctx0" brushRef="#br0" timeOffset="5966.1412">26247 4445,'0'0,"23"0,1 0,-1-24,1 24,23 0,-24-23,1 23,-1 0,1 0,-1 0</inkml:trace>
  <inkml:trace contextRef="#ctx0" brushRef="#br0" timeOffset="6159.67">26270 4633,'0'0,"-23"0,23 23,23-23,1 0,-1 0,1 0,23 0,0-23,-24 23,1-24,-1 1</inkml:trace>
  <inkml:trace contextRef="#ctx0" brushRef="#br0" timeOffset="6725.662">26999 4280,'0'-23,"0"-1,0 0,0 1,-23 23,-1 0,1 0,-1 0,1 0,-24 0,47 23,-47-23,23 24,1 0,23-1,0 1,0 23,23-24,1 1,23-1,-24 1,1-1,-1-23,24 0,-47 24,24-24,-1 23,-23 1,0-1,0 1,0-1,-23 1,-1-1,1-23,-24 24,23-24,1 23,-24-23,0 0,23 0,1-23,-1 23</inkml:trace>
  <inkml:trace contextRef="#ctx0" brushRef="#br0" timeOffset="7328.6596">27329 4351,'0'-24,"0"48,-24-1,0 1,24-1,0 24,0 0,24-23,0-1,-24 1,0-1,23 1,24-24,-47 23,24-23,-1 0,1 0,-1 0,1 0,-1-23,1-1,-1 1,1-1,-24 1,0-1,0-23,0 24,0-1,23-23,-23 0,0 24,0-1</inkml:trace>
  <inkml:trace contextRef="#ctx0" brushRef="#br0" timeOffset="7858.668">27869 4257,'0'23,"0"1,-23-24,23 47,0 0,-24-47,24 47,0-24,0 1,0-1,0 1,0-1,24 1,-1-24,1 0,-1 0,1 0,47 0,-24 0,0 0,-24 0,1 0,-1-24</inkml:trace>
  <inkml:trace contextRef="#ctx0" brushRef="#br0" timeOffset="8276.1158">28222 4257,'0'0,"24"0,-1 0,1 0,-1 0,1 0,23 0,-24 0,24 0,0 0,0 0,-23 0,23 0,-23 0,-1 0,1 0,-1 0</inkml:trace>
  <inkml:trace contextRef="#ctx0" brushRef="#br0" timeOffset="8518.9429">28504 4280,'0'24,"0"-1,-23 1,23-1,-24 1,24-1,0 1,0-1,0 1,0-1,0 24,0-23,0-1,0 24</inkml:trace>
  <inkml:trace contextRef="#ctx0" brushRef="#br0" timeOffset="127810.697">22484 5879,'0'24,"0"-1,0 24,0-23,0-1,0 24,0 0,0 1,0-1,0 0,0 23,0-23,0 0,0 0,0 0,0 0,0-23,0-1,0 24,0-23,0-1,-24-23,24 24,-23-24,23 23</inkml:trace>
  <inkml:trace contextRef="#ctx0" brushRef="#br0" timeOffset="128922.7289">22484 5832,'0'-23,"23"23,-23-24,24 1,-1 23,1 0,-1 0,1 0,-1 0,48 0,-24-24,0 24,24 0,-1-23,24 23,-23-24,23 1,-24 23,24-24,0 24,1-23,22-1,1 1,-1-1,1 1,0 23,23-24,0 0,-24 1,24 23,1-24,-1 1,0 23,0 0,-24-24,25 24,-1 0,0 0,0 0,-23 0,-1 0,24 0,-23 0,23 0,-23 0,23 24,-24-24,1 0,23 0,-23 23,-1-23,24 24,-23-24,-1 0,1 23,0-23,-1 0,118 24,-141-24,24 0,0 0,-24 0,0 0,94 0,-23 0,-95 0,95 0,-118 0,0 0,23 0,-23 0,24 0,-24 0,0 0,-23 24,23-24,0 0,0 0,-24 0,1 0,-1 0,1 0,-24 23,0 1,0-1,0 1,0-1,0 1,-24 23,24-24,0 1,0 23,0-24,-23 24,23 0,-24 47,24-47,0 0,0 24,-23-47,23 23,0 0,0 0,0 23,0-46,23 46,-23-46,24 23,-24 0,0-24,23 24,-23-23,0 23,0-23,0-1,0 1,0-1</inkml:trace>
  <inkml:trace contextRef="#ctx0" brushRef="#br0" timeOffset="131198.7686">22484 6773,'0'24,"0"-1,0 1,0-1,0 1,23-1,1-23,-24 24,23-24,1 0,-1 0,1 0,-1 0,24 0,-23 0,-1 0,1 0,-1 0,1 0,-1 0,25 23,-25-23,1 0,23 0,-24 0,24 0,-23 0,-1 0,1 0,23 0,0 0,0 0,-24 0,24 0,-23 0,23 0,0 0,-24 0,25 0,-25 0,48 0,-48 0,1-23,23 23,0 0,0 0,23-24,-23 24,-23 0,23 0,-24 0,24 0,0 0,-23 0,0 0,23 0,-24 0,1 0,-1 0,1 0,-1 0,1 24,46-24,-46 0,-1 0,24 0,-23 0,-1 0,24 0,-23 23,23-23,23 0,-46 0,94 0,-95 0,24 0,0 0,0 0,24 24,-24-24,0 0,0 0,0 0,0 0,0 0,24 0,-24 23,0-23,23 0,-23 24,0-24,0 0,24 0,-24 23,0-23,0 24,24-24,-24 0,23 23,24-23,-23 24,-24-24,23 0,-23 0,24 0,-24 0,24 0,-24 0,0 0,70 23,-70-23,0 0,0 0,24 0,-24 0,0 0,0 0,0 24,0-24,0 0,24 0,-24 0,0 0,0 0,23 0,-23 0,0 0,24 0,-24 0,0 0,24 0,-24 0,70 23,-70-23,0 0,0 0,0 0,-23 0,46 24,-23-24,0 0,71 23,-71-23,0 0,0 0,24 24,-24-24,23 0,-23 0,24 0,-24 0,24 0,-24 0,23 0,-23 0,0 0,24 0,-24 0,0 0,0 0,0 0,0 0,0 0,0 0,24-24,-24 24,0 0,70 0,-93-23,23 23,-24 0,24 0,-23 0,-1 0,1 0,-24-24,0 1,0-1,0 1,0-1,0 1,0-1</inkml:trace>
  <inkml:trace contextRef="#ctx0" brushRef="#br0" timeOffset="154883.9738">15734 12300,'0'23,"0"1,0-1,0 1,0-1,0 1,0-1,0 1,0 23,0-23,0-1,0 24,0-23,0-1,0 48</inkml:trace>
  <inkml:trace contextRef="#ctx0" brushRef="#br0" timeOffset="155359.7768">15546 13052,'0'0,"-24"-23,24-1,0 1,0 46,0 1,24-1,-1-23,1 24,-24-1,23-23,1 0,-1 0,1 0,-1 0,1 0,-1 0,-23-23,24-1,-1 1,-23-1,0 1,24-1,-24 1</inkml:trace>
  <inkml:trace contextRef="#ctx0" brushRef="#br0" timeOffset="156117.7893">15075 13876,'0'-24,"0"1,0-1,24 24,-24 24,23-24,1 23,-24 1,0-1,23 1,-23-1,0 1,0-1,0-46,24 23,-24-24,0 1,0-1,0 1,23 23,-23-24,24 24,-24 24,24-1,-24 1,23-1,1 1</inkml:trace>
  <inkml:trace contextRef="#ctx0" brushRef="#br0" timeOffset="156376.7824">15616 13852,'0'24,"-23"-24,23 23,0 1,-24-24,1 23,-1-23,24 24,-23-1,-1 1,24-1</inkml:trace>
  <inkml:trace contextRef="#ctx0" brushRef="#br0" timeOffset="156607.7882">15428 13899,'0'0,"24"24,-1-1,-23 1,24-1,-1-23,-23 24,0-1,24-23</inkml:trace>
  <inkml:trace contextRef="#ctx0" brushRef="#br0" timeOffset="157093.8185">15710 13852,'0'-23,"0"-1,24 24,-1 0,-23 24,0-1,24 1,-24-1,0 1,23-24,-23 23,0 1,0-48,0 1,24-1,-1 1,-23-1,24 24,-24-23,24-1,-1 24,1 0,-1 0,-23 24,0-1,24 1,-1-1,-23 1,24-1,-24 1,0-1,23 1,1-24,-24 23</inkml:trace>
  <inkml:trace contextRef="#ctx0" brushRef="#br0" timeOffset="157961.7867">16816 12065,'0'0,"0"-24,0 1,-24 23,1 0,23 23,0 1,-24-24,24 47,0-24,0 1,0 23,0 0,0 0,0-24,0 24,0 0,0 0,0-23,0 23,0 0,0 0,24 0,-1-23,1 23,-1 0,1 0,23 0,-24 0,24 0,0-24,-23 24,23 0,0-23,0 0,0-1,0 1,-23-24,23 23,-24 1,24-24,-23 0,-1 23,1-23,-24-23</inkml:trace>
  <inkml:trace contextRef="#ctx0" brushRef="#br0" timeOffset="158226.779">17474 13076,'0'-24,"0"48,0-24,24 23,-24 1,23 0,-23-1,0 1,0-1,0 1,0-1,0 1,0-1,0 1,-23-24,-1 23,-23 1,47-1,-47-23</inkml:trace>
  <inkml:trace contextRef="#ctx0" brushRef="#br0" timeOffset="159064.3859">17756 13570,'0'-24,"0"1,0-1,0 1,0-1,0 1,24 23,0 0,-1 0,1 23,-24 1,23-1,-23 1,0-1,0 1,0-1,0 1,0-1,0 1,0-48,0 1,0-1,0 1,0-1,24 1,-1-1,-23 1,24-1,-1 1,1-1,-1 1,1 23,-1 23,-23 1,24-24,-24 23,0 24,0-23,0-1,23 1,1-1,-24 1,23-1,-23 1,24-24,-1 23</inkml:trace>
  <inkml:trace contextRef="#ctx0" brushRef="#br0" timeOffset="159349.7843">18509 13429,'24'0,"-48"0,48 23,-48 1,1-1,23 1,-47-1,23 1,24-1,-24 1,1 23,23-24,-24-23,1 24,23-1,0 1,-24-24,1 24</inkml:trace>
  <inkml:trace contextRef="#ctx0" brushRef="#br0" timeOffset="159618.7214">18274 13429,'23'0,"-23"-24,24 24,-24 24,0-1,0 1,23-1,-23 1,24-1,-24 1,23-1,1 1,-24-1,24 1,-1-1,1-23,-24 24,23-24,1 23</inkml:trace>
  <inkml:trace contextRef="#ctx0" brushRef="#br0" timeOffset="160153.8225">18580 13546,'0'-23,"0"46,0-70,23 24,1-1,-24 1,23 23,-23-24,24 1,-1 23,1 23,-1 1,1-1,-24 1,0-1,0 1,0-1,0 1,0-1,0 1,0-48,0 1,0-1,23 1,1-1,-24-23,23 24,1-1,-24 1,23-1,1 1,-1 23,-23-24,24 24,-1 0,-23 24,24-1,-24 1,0-1,0 1,0-1,0 24,0-23,0-1,23 1,-23-1,0 1,24-24</inkml:trace>
  <inkml:trace contextRef="#ctx0" brushRef="#br0" timeOffset="161256.5719">18180 11853,'23'0,"-46"0,46-24,-46 24,23 24,23-24,1 24,-1-24,-23 23,47-23,-23 0,23 0,0 24,-23-24,23 23,0-23,0 24,23-24,-23 23,0-23,0 24,24-1,46 1,-46-1,0 1,23-1,-24 1,24-24,-23 0,23 23,-24-23,1 24,0-24,-1 0,-23 0,24 0,-24 0,0 0,0 0,0 0,-24 0,1 0,-1 0,-23-24,-23 24,-1 0,24-23,-23 23,-1-24,1 24,23-23,0-1,23 48,1-24,-1 23,-23 1,24-24,-1 23,-23 1,0-1,0 1,-23-1,-1 1,24-1,-47-23,24 24,-1-1,1-23,-1 24</inkml:trace>
  <inkml:trace contextRef="#ctx0" brushRef="#br0" timeOffset="162081.79">20696 12206,'0'-24,"0"1,0-1,0 1,24 23,-1 0,1 0,-1 23,1 1,-24-1,0 1,23-1,-23 1,0-1,0 1,0-1,-23-23,23-23,0-1,0 1,0-1,23 1,1-24,-1 47,-23-24,24 1,-1 23,1 0,0 0,-1 23,1-23,-1 24,-23 23,0 0,24-24,-1 24,-23-23,0-1</inkml:trace>
  <inkml:trace contextRef="#ctx0" brushRef="#br0" timeOffset="162374.5259">21472 12159,'24'0,"-24"23,0 1,-24-1,1 1,-1-24,24 23,-47 1,47-1,-23-23,-1 24,1-1,23 1,-24-1,1-23</inkml:trace>
  <inkml:trace contextRef="#ctx0" brushRef="#br0" timeOffset="162635.789">21261 12159,'0'0,"0"-24,23 24,1 24,-1-1,-23 24,24-23,-1-24,1 47,-1-24,1 1,-1-1,1-23,-24 24</inkml:trace>
  <inkml:trace contextRef="#ctx0" brushRef="#br0" timeOffset="163170.772">21566 12229,'0'-23,"24"23,-24-24,0 1,24 23,-1-24,1 24,-24-23,23 23,1 0,-24 23,0 1,23-1,-23 1,0-1,0 1,0-1,0 1,0-1,-23 1,23-48,23 1,1-1,-24 1,23-24,1 0,23 23,-24 1,48 23,-48 23,1-23,-24 24,0-1,47 24,-47-23,0-1,23 1,-23-1,24 1,-24-1,23 1</inkml:trace>
  <inkml:trace contextRef="#ctx0" brushRef="#br0" timeOffset="164833.7863">14699 14793,'0'23,"0"1,0-1,24 1,-24-1,23 1,-23-1,0 1,24-1,-1 1,-23 0,24-24,-1 23,1 1,-1-24,1 23,23-23,-24 24,24-24,-23 0,23 23,0-23,0 24,24-24,-24 0,47 23,-24-23,1 0,23 0,0 0,0 0,0 0,24 0,-24 0,23 0,24 0,1-23,-25 23,48-24,164 1,-164 23,46 0,-23-24,1 24,-1 0,23-23,-22 23,22 0,24 0,-23-24,0 24,-1-23,25 23,-25 0,24 0,-23 0,23 0,-23-24,0 24,-1 0,1 0,-24-24,24 24,-48 0,25-23,-25 23,24-24,-47 1,1-1,22 1,-46-1,23-23,-47 0,24 0,-24 24,-24-48,1 24,-24 0,0 0,0 0,-24 24,-23-25,24 25,-24-1,-24 1</inkml:trace>
  <inkml:trace contextRef="#ctx0" brushRef="#br0" timeOffset="165740.4965">18203 15757,'-23'0,"23"-23,-24 23,24-24,0 1,0-1,-23 24,23-24,-24 24,24-23,0-1,0 1,0-1,24 24,-1 0,24 0,-23 24,-1-24,-23 47,24-24,-24 1,23 23,-23-23,24-1,-24 1,0 23,0-24,0-46,0-1,0 1,0-1,23-23,1 24,-1-25,1 1,-24 24,47-1,-23 24,-1 0,1 24,-24-1,23 1,1 23,-24-23,0-1,0 24,0-23,23-1,1 1,-24-1,23-23</inkml:trace>
  <inkml:trace contextRef="#ctx0" brushRef="#br0" timeOffset="166047.7868">19709 15475,'0'0,"-48"0,25 23,-24 1,23-1,1 1,-1-24,-23 23,24 1,-1 23,1-23,-1-1,24 1,-23-1,-24 1,47-1,0 1,-24-24,1 0</inkml:trace>
  <inkml:trace contextRef="#ctx0" brushRef="#br0" timeOffset="166325.7915">19379 15498,'24'0,"-1"24,-23-1,0 1,24-1,-1 1,-23-1,24 1,-1 0,1-1,-24 1,47-1,-47 1,23-24</inkml:trace>
  <inkml:trace contextRef="#ctx0" brushRef="#br0" timeOffset="166783.9593">19756 15616,'0'0,"23"-24,-23 1,24-1,-1 24,-23 24,24-1,-24 1,23-1,-23 1,0 0,0-1,0 1,0-48,0 1,24-1,-1 0,-23-23,47 24,-23-24,-1 23,1 1,-1 23,1 0,23 0,-47 23,23 1,-23 23,0-24,24 24,-1-23,-23 0,24 23,23-47,-24 23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9:18:50.0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9145 1295 36,'0'0'46,"0"0"-5,0 0-8,0 0 25,0 0-10,0 0-4,0 0 7,6-42-17,-6 39 11,0-1-15,0 3-10,-1 0-3,-7 1-13,-5 0-4,1 0-6,-6 6-3,-5 7 3,0 5 0,-6 3 2,-2 5-2,4 3 4,-3 2 0,4 2-1,3 3 2,1 2-1,4 0 0,3-4-1,3-2 1,9-5-1,3-6 2,0-1-7,2-2 8,12-4 0,3-3 9,7-1 2,1-6 0,8-4 5,0 0-8,1 0 2,-3-7-10,1-6-10,-4 0-36,-1 1-47,-2 1-41,-3-1-44</inkml:trace>
  <inkml:trace contextRef="#ctx0" brushRef="#br0" timeOffset="575.9619">9585 1343 55,'0'0'57,"0"0"-46,0 0-4,0 0 19,0 0 15,0 0 20,-62-30-61,47 37 0,-5 13-3,-2 11-4,-1 4 4,-3 8 6,0 3 7,4-1 8,4-1 0,6-5 3,11-7-6,1-5-13,4-6 3,17-4-5,1-6 1,1-3 18,5-5 11,2-3-9,0 0 7,4-14-5,3-10-3,4-7-6,-2-7-6,-5-4-4,-4 0 0,-11-2 2,-7 4-6,-10-1-6,-2 5 4,-2 3-6,-16 7-6,-4 7-6,-2 5-4,0 10-26,3 4-16,3 0-34,3 4-112</inkml:trace>
  <inkml:trace contextRef="#ctx0" brushRef="#br0" timeOffset="1151.9264">10001 1292 163,'0'0'108,"0"0"-93,0 0-15,0 0-15,0 0-9,0 0 24,8 68 16,-8-38 9,6 1 1,-3 0-10,0-3-2,3-1-3,-3-1 0,0-5-6,-2-2-2,1-1 1,1-2 3,-2-4-3,1-3-4,-1-5-7,1-3-29,-2-1-23,1 0 9,1 0 10,-1-13-101</inkml:trace>
  <inkml:trace contextRef="#ctx0" brushRef="#br0" timeOffset="1687.8908">10060 1376 38,'0'0'115,"0"0"-67,1-81-1,4 57-27,1 6 20,-2 6-21,2 6-4,1 4-12,4 2-3,3 0-6,5 17 3,2 6 1,-3 2 2,1 2 13,-5 0-7,0-1 5,-3-5-7,-2 0 5,0-3-8,-5-3 3,-1-1 2,0-6-2,-3-1-2,0-4-2,0-3 0,2 0-6,-1 0 6,2-8 10,2-13-5,3-7-5,0-3-3,4 1 3,1-1 0,-2 0 1,-2 3-1,4 2 1,-2 7-2,-4 4 2,2 5 0,0 5-1,0 5 0,6 0-6,0 5-1,6 18 1,-2 7 5,-4 8 1,-3 0 13,-2-1 18,-5 0-13,-4-5-8,-1 0-2,0-5 2,0-2-8,0-6-1,0-6 5,0-2-6,0-5-40,0-3-12,3-3-36,3 0-27,3 0-47</inkml:trace>
  <inkml:trace contextRef="#ctx0" brushRef="#br0" timeOffset="2647.8323">10928 1260 309,'0'0'86,"0"0"-84,0 0-2,0 0-23,0 0 23,-21 89 0,18-50 18,0-3 0,0-1-5,3-5-3,0-4-4,0-4-6,0-2 0,0-7 10,0-2-10,0-8 0,0-1 0,0-2-8,0 0-10,0-2 15,0-13 2,0-9-23,6-4 3,0 0 15,0-5-12,1-3 15,1-2 2,-2-1 1,-1 0 1,2 1 4,-3 4 24,2 5 12,2 5-21,-2 8 7,4 3-7,-4 7-17,-3 5-3,5 1-6,3 1-8,6 19-3,4 9 11,-5 5 2,1 5-1,-7 0 5,-1-4 1,-2-2 1,-2-6 4,1-6-2,-3-3-2,0-5-1,-3-5 1,2-4 1,-2-4-1,0 0 0,3 0 5,2-12 8,4-11-15,3-7-22,0-3 15,0 3 7,-3-1 0,0 4-3,-3 4 3,2 0 0,-1 5 1,5 3 5,0 2 0,0 6-6,6 6-5,-2 1 1,-1 0-5,4 13-1,-2 7 3,-1 4 3,-4 1 4,-4 1-1,-1 0-1,-3-1-2,-2-1 3,-2 0 0,0-1 1,0-2 0,0-1 0,0-1 0,0-2-4,0-4-48,0-2-16,8-5-54,-1-5-35</inkml:trace>
  <inkml:trace contextRef="#ctx0" brushRef="#br0" timeOffset="3103.8066">11622 1209 110,'0'0'132,"0"0"-63,0 0-18,0 0-5,0 0-11,0 0-35,-11 12-23,7 23 23,-1 10 8,1 0 17,2-1-12,2-5-7,0-6-4,5-4 0,7-5-2,4-6 3,-1-5 3,1-4-5,1-4-1,2-5 5,-2 0-2,7 0 5,1-14-1,-3-5-1,-2-2 0,1-3 4,-8-4-6,0-3 0,-3-2-3,-4 0-1,-2-2 0,0 4-1,-2 0-3,-1 6-28,-1 8-41,0 5-44,0 6-137</inkml:trace>
  <inkml:trace contextRef="#ctx0" brushRef="#br0" timeOffset="3583.7711">12245 1194 124,'0'0'155,"0"0"-155,0 0-3,0 0 0,0 0 3,91 0 22,-55 0 28,3-1-5,1-6-16,2 3-11,-6-2-12,-3 1-1,-5 1-5,-10 2-1,-3 2-64,-9 0-50,-6 0-79</inkml:trace>
  <inkml:trace contextRef="#ctx0" brushRef="#br0" timeOffset="3836.8865">12402 1191 103,'0'0'81,"0"0"-80,0 0-1,0 0 40,-7 90 20,5-61-13,2 1-20,0 1-8,0-3-10,0-1 2,2-3-11,3-1 4,0-2 2,-2-3-4,3-3-2,2-3-31,2-5-50,0-2-60,7-5-16</inkml:trace>
  <inkml:trace contextRef="#ctx0" brushRef="#br0" timeOffset="4540.8112">12860 1209 129,'0'0'166,"0"0"-155,0 0-11,0 0-8,0 0 8,0 0 20,-22 109 15,13-73-12,0-2-12,3-1-10,0-4 15,1-4-12,1-2-4,-2-5 1,0-1 4,2-5-4,-1-2 1,2-3-2,3-4-4,0-3-24,0 0-12,0 0 14,0-7 16,3-12-23,9-7-37,1-5 32,1-5 9,2-5 22,-2-3 7,2-1 4,-2 2 26,-4 3 21,0 7-7,-5 9 22,-2 9 1,-2 7 26,1 7-26,-1-1-26,1 2-39,1 0-2,9 10-20,0 15 10,5 10 8,0 4 0,1 3 1,-5-2 1,-1-3 1,-3-3 9,-1-4-6,-2-2-1,1-3-3,-3-3 3,-1-2 0,-1-5-3,-2-4-33,0-4-32,0-5-54,0-2-36</inkml:trace>
  <inkml:trace contextRef="#ctx0" brushRef="#br0" timeOffset="4762.7204">12874 1436 436,'0'0'64,"0"0"-64,0 0-25,0 0 24,0 0 0,0 0 1,86-13 0,-49 7 0,2 0-18,-3-2-122,-2 2-86</inkml:trace>
  <inkml:trace contextRef="#ctx0" brushRef="#br0" timeOffset="5122.6976">13267 1168 43,'0'0'321,"0"0"-240,0 0-81,0 0 0,0 0 0,0 0 0,47-5 10,-17 3-2,1-1-4,9-2 3,-3 1-5,2 1-2,-1 1 3,-7 1-3,-3 1-7,-9 0-70,-5 0-43,-8 0-55</inkml:trace>
  <inkml:trace contextRef="#ctx0" brushRef="#br0" timeOffset="5378.6771">13451 1157 167,'0'0'18,"0"0"-15,0 0 21,-24 79 45,19-50 12,2 0-27,2-1-8,1 1-29,0-1-8,0-1-6,0 0-3,0-1 7,0-2-6,1-3-1,2-1-49,2-5-41,3-8-51,2-5-78</inkml:trace>
  <inkml:trace contextRef="#ctx0" brushRef="#br0" timeOffset="5906.6433">13897 1188 117,'0'0'72,"0"0"-13,0 0-6,0 0-10,0 0-25,0 0 2,-85 36-19,67 2 1,0 2 8,3 2-7,4 1 9,6-7-2,5-3-2,0-4-7,7-4 5,8-5-4,7-4 13,0-4 9,0-5-14,5-7 0,-2 0 2,8-3 1,0-15-5,1-7-1,-3-3-4,-2-3-3,-7-1-5,-7 0 0,-3 0 4,-8 1-11,-4-1-6,0 4 7,-3 0-1,-13 7-7,-5 4-5,0 7-18,-3 7-23,-1 3-57</inkml:trace>
  <inkml:trace contextRef="#ctx0" brushRef="#br0" timeOffset="6386.6127">14319 1202 301,'0'0'42,"0"0"-42,0 0-22,0 0 21,0 0 1,-19 110 23,17-73-8,-1 1-1,3-2-8,-1-3-1,1-4-5,0-4 4,0-4-3,0-4 0,0-3-1,4-7-11,1-4-40,5-3-38,-2 0-42</inkml:trace>
  <inkml:trace contextRef="#ctx0" brushRef="#br0" timeOffset="6834.5902">14351 1167 288,'0'0'114,"0"0"-56,0 0-24,0 0 0,-5-83-6,5 77-15,5 1-13,7 4-4,4 1-1,1 0-2,5 11 2,-3 7 3,-2 3 1,-4 6 0,-7 3-1,-6 2-1,0 2-38,-16-1-23,-9 1 27,-4-6 0,-1-7 0,6-6 22,3-6 13,9-4 2,6-2 8,5-2 20,1-1-18,0 3-10,0 0-22,4 7 22,14 0 27,6 2-10,4 0 3,2 1-8,2 3-9,-1-3 7,3 2-6,-2-1 2,-1-2-3,-1 0 5,-2 0-8,-1-1-49,-3-3-53,-6 0-87</inkml:trace>
  <inkml:trace contextRef="#ctx0" brushRef="#br0" timeOffset="7458.5459">15744 1168 87,'0'0'220,"0"0"-169,0 0-51,0 0-7,0 0-11,0 0 12,0 56 6,0-21 13,0 3 6,-1-4-6,-2-1-7,1-3-5,-1-4 1,3-4-1,-3-4-1,1-3 1,2-1 0,-1-5 3,1-3-4,0-3-10,0-1-57,0-2-31,0 0-14,0-8 45</inkml:trace>
  <inkml:trace contextRef="#ctx0" brushRef="#br0" timeOffset="7730.5304">15795 1206 44,'0'0'145,"0"0"-60,12-90 1,-6 69-7,-1 6 4,-2 6-22,-1 4-44,-1 4-17,6 1-3,3 0-7,8 13 2,6 11-3,-2 8 8,-1 4-1,1 1 4,-3 0 0,-5-3 1,0-2-1,-3-3 3,-1-6-1,-4 0-1,-2-2 0,-4-3-1,0 0-10,0-3-33,-3-2-25,-7-6-20,-1-6-55</inkml:trace>
  <inkml:trace contextRef="#ctx0" brushRef="#br0" timeOffset="7922.5199">15829 1348 287,'0'0'145,"0"0"-145,0 0 0,0 0-8,0 0 3,0 0 2,105-25 3,-64 22-47,1 2-48,-6-2-84</inkml:trace>
  <inkml:trace contextRef="#ctx0" brushRef="#br0" timeOffset="8418.4898">16250 1072 74,'0'0'218,"0"0"-152,0 0-64,0 0-2,0 0-13,0 0 4,0 63 9,0-20 43,0 3 6,0 3-32,0-6-2,0-4-8,0-7-7,3-7 6,4-5-3,1-5-2,2-5-1,-1-2 0,2-3 1,6-4-1,5-1 9,7 0 0,7-4 1,1-7-5,-4 2-5,-3 1-25,-5 2-34,-7 2-61,-3-1-114</inkml:trace>
  <inkml:trace contextRef="#ctx0" brushRef="#br0" timeOffset="9261.2493">16966 1042 78,'0'0'100,"0"0"-43,0 0-12,0 0 27,0 0-60,0 0-11,-102-19-2,80 30-1,0 12-9,4 6 9,-3 8-4,0 5 5,4 2 1,3 2-8,6-4 5,7-5 0,1-5 3,0-5 0,7-5 2,8-4 17,2-4 7,0-7-14,2-2-1,0-5-5,1 0 10,-1 0-3,-2-12-3,-3-3-5,-4 0-5,-7 0-3,-3 0 3,0-1-2,0 0-22,-4 2 9,-7 3 12,5 1 3,3 3 6,2 2 2,1 2 0,0-1-8,0 0 0,9-2-1,10 2-7,5 1 7,-3 3-4,3 0 4,-5 0 1,-4 0-6,1 13 2,-3 3-1,-3 4 2,0 1 1,-5 0 0,-1 0 1,-2 1 2,-2 1-1,0-2 0,0 0 3,0-5-3,0-2-39,0-5-35,7-5-7,7-4-26,4 0 24</inkml:trace>
  <inkml:trace contextRef="#ctx0" brushRef="#br0" timeOffset="9573.2263">17321 1116 255,'0'0'89,"0"0"-24,0 0-57,0 0-6,0 0 0,0 0 13,0-33-15,0 50-19,0 9 0,0 13 19,-1 3 36,-4 2-18,2-3-4,2-3-5,1-7-5,0-4 3,0-5-7,0-4 2,0-5 2,0-4-2,0-3-2,0-3-28,0-3-53,0 0-27,6-7-26</inkml:trace>
  <inkml:trace contextRef="#ctx0" brushRef="#br0" timeOffset="9811.9107">17339 1072 212,'0'0'88,"0"0"-39,0 0-41,0 0-5,34-77 3,-15 67-6,0 1 0,4 1-1,1 2 1,0 1 0,-3 3 0,0 0-2,-3 2-15,-3 0-30,-1 0-34,-3 6-44</inkml:trace>
  <inkml:trace contextRef="#ctx0" brushRef="#br0" timeOffset="10075.8949">17342 1215 80,'0'0'21,"0"0"-17,0 0-4,0 0 6,0 0 38,0 0-7,73 3-15,-52-3 11,1 2-20,-4-1-4,0 1-8,0-1 4,-6 2-4,-1 2-1,-3 1-14,-5 2-73,-3 3-31</inkml:trace>
  <inkml:trace contextRef="#ctx0" brushRef="#br0" timeOffset="10307.8832">17353 1424 219,'0'0'17,"0"0"-14,0 0-6,0 0 6,0 0 7,0 0 34,47 25 3,-25-25 8,4 0-23,-1 0-20,4 0-5,-1-3-4,-1-2-2,0-1-1,-4 0-60,-4 0-62,-8 0-116</inkml:trace>
  <inkml:trace contextRef="#ctx0" brushRef="#br0" timeOffset="10771.8496">17833 1065 197,'0'0'124,"0"0"-124,0 0-6,0 0-14,0 0 18,0 0 2,-2 102 12,2-63 21,0 0-12,0-3-21,0-2 7,0-5-7,0-4 6,2-6-4,1-2-1,-2-7-1,2-4-24,-1-3-70,1-3-65</inkml:trace>
  <inkml:trace contextRef="#ctx0" brushRef="#br0" timeOffset="11310.9411">17875 1031 214,'0'0'124,"0"0"-23,0 0-90,0 0-11,0 0-2,53-82 2,-38 80-5,0 2-3,1 0 7,-2 6-6,1 9 7,-6 5-5,-5 4 0,-4 1-3,0 4 6,-10 0-17,-13-3 1,-2-3 1,0-2 7,2-2 10,5-7 0,9-6 0,2-3 0,6-3 1,1 0-1,0 0 3,0 0 6,4 0-2,9 0-7,7 0-1,-2 0-1,1 1 1,-2 10-3,0 4 0,0 1-2,2 4 6,0-1 0,-3 1 1,-3-1 11,-6-2-4,-2-2 0,-2-1 1,-3-2 5,0 0 12,0-2 16,-12 1-4,-7 0 1,-2-3-14,-2 2-10,-2-4-15,1-1-5,3-2-31,5-1-40,1-2-58,6 0-47</inkml:trace>
  <inkml:trace contextRef="#ctx0" brushRef="#br0" timeOffset="11809.1712">18416 1073 217,'0'0'120,"0"0"-120,0 0 0,0 0-10,0 0 10,0 0 13,-24 92 11,20-57 7,1 0-20,0-1-2,1-5-8,1-1 0,-1-3 2,1-3-3,1-4 3,0-4-3,0-5-7,0-3-58,0-6-37,0 0-72</inkml:trace>
  <inkml:trace contextRef="#ctx0" brushRef="#br0" timeOffset="12285.147">18404 1077 204,'0'0'102,"0"0"-20,0-82-67,8 60-10,-1 4 11,2 6 12,3 3-18,3 3-10,4 3-7,3 3 6,0 0-5,0 9 4,-3 6-3,-5 2 3,-2 4-5,-5-3 7,-6 4 0,-1 2 0,-11 0 0,-17 5-19,-10-2-2,1-3 14,4-1-3,3-7-8,11-4 7,7-6 10,7-3 1,4-1 5,1-1-5,0 2-11,0 4-3,6 4 14,11 3 15,6 1-4,4 1 4,4-1 1,-1 1 0,1-1 1,-1-1-9,-1 2-3,-6-3-3,-3 1 1,-1 1-2,-7-2 0,-1 0-1,-4-2-12,-4 0-51,-1-2-4,-2-3-78</inkml:trace>
  <inkml:trace contextRef="#ctx0" brushRef="#br0" timeOffset="12805.1215">18992 994 143,'0'0'82,"0"0"-82,0 0-22,0 0 22,0 0 42,-2 101 12,-5-65-14,1 1-4,0-2-3,0 0-20,0-2 1,-3-5-8,5-2-1,-1-2-3,1-2-1,-1-3 3,1-6-3,0-2 7,2-5-8,1-5-12,1 1-28,0-2 6,0 0 15,0-8 17,0-13-104,8-4-27</inkml:trace>
  <inkml:trace contextRef="#ctx0" brushRef="#br0" timeOffset="13108.1587">19056 992 24,'0'0'148,"0"0"-47,0 0-32,0 0 15,0 0-21,0 0-50,0-49-13,2 49-3,2 1-17,5 17 4,4 8 9,-2 6 5,0 2 2,-1 2 0,-3 0 0,1 1 2,-4-1 5,2-2 5,-2 1-2,1-5-7,-3-3-2,-1-3 6,-1-2-3,0-5-1,0-3 0,0-5-3,2-3-46,-2-5-39,0-1-61,0 0-74</inkml:trace>
  <inkml:trace contextRef="#ctx0" brushRef="#br0" timeOffset="13321.1336">18979 1265 345,'0'0'0,"0"0"-49,0 0 34,0 0 14,0 0-4,92 0 5,-70 0 6,1 0-6,-7 0 0,-1 0-53,-7 0-59</inkml:trace>
  <inkml:trace contextRef="#ctx0" brushRef="#br0" timeOffset="15772.0848">8819 2074 75,'0'0'109,"0"0"-109,0 0 3,0 0-4,0 0 2,0 0-1,49-22 17,-36 19 28,5-1-23,3-3 1,0 3-18,1 0 8,2 1-2,-2 3-7,-1 0 0,3 0-4,0 0 1,1 0-1,5 0 0,6 0 0,4 0-1,9 0 3,2 0-1,6 0 3,0-7-4,-1 1 0,1 3 0,1-1 1,9 1-1,-1 0 0,4-2 1,-1 1-1,-1 1 2,1-2 0,-2-1-3,0 0 1,1-1 0,-4 2 0,1 1 0,-1-1 0,2 2 1,4-3-1,-1 3 0,1 0 0,-3-1-1,0 4 2,0-2-1,4 1 0,3 1-1,-2-2 1,-5 1 0,4-3 0,-2 1 0,-3 1 1,1-1-1,-3 1 0,-1-1 0,-2 2-1,2 1 1,5-2 1,1 2-1,-2 0 0,0 0-1,-1 0 1,-2 0 1,9 0-1,-3 0-6,2 0 2,-1 0 3,-1-3 0,1 0-1,-3 0-1,1 0-1,-4 0 0,-2 2 2,3-3 0,-2 3 2,8-2-2,0 1 2,2-2-5,-1 1 4,-5 0-2,-2 0 3,0 3-3,-2-2 6,2 2-8,-2-1 5,-3 1 0,-1 0 1,-4 0 0,1 0-1,1-2 0,-1-1 0,-3 2 0,1-1 0,-2 1 0,-1 0 0,-1-3 1,3 4-2,0 0 1,0-1 0,1 1-1,0-3 1,0 1-1,6-1 2,3 0-3,5 1 3,1-1-2,3-1-1,-3 0 2,-2-1 3,-1 1-2,0-1-2,-3 4 1,-2-3 0,0 3 0,-1 1 1,3-3-1,2 2 0,4-1 0,0-1 0,1 2-1,-2-1 0,0 2 1,2-3 0,1 1 1,-2-1-1,-2-1 0,-3 3 1,-4-1-1,-2 1 0,-4-1 0,-2 2 0,-1 0 0,-1 0 0,0 0 0,-3 0 0,5 0 4,3 0-4,2 0 0,3 0-2,0-1 0,3-1 2,0-1 1,4 0-1,2 0 3,4 0-2,-1 0-1,0-1 0,-1 0 0,-3 3 1,0-1-1,2 1 0,-2-1 1,-1 2 0,3 0-1,6 0 11,6 0 3,7 0-9,2 0-5,2 0 12,-1 0-11,1 0 0,0 0-1,-3 0 0,-3 0 4,-4 0-4,-4 2 6,-4 1 14,-1 0-17,-5 0 6,0-1-2,5-1 7,-7-1-1,-4 2-5,-7-1-1,-6 3 8,-9-1-5,-4 2-6,-5 0-4,-3-2 1,-3 1-1,-9 0 1,-6 1-1,-6 0-7,-5 1-36,-1 0-28,0 0 10,-18 0-31</inkml:trace>
  <inkml:trace contextRef="#ctx0" brushRef="#br0" timeOffset="23653.0878">5244 3023 131,'0'0'124,"0"0"-97,0 0-20,0 0 6,0 0 15,0 0 2,0 0-13,-27-20-2,18 19-15,0 1 0,1 0 0,-5 0 0,1 0 0,-4 3-4,1 6 4,0 1 0,-2 2 0,0 2 0,0 3-3,-1 4 2,-1 3 0,1 6-1,2 3-2,-1 6 4,4 3-1,2 1 1,5-3 1,5-4 1,1-6 1,0-4-3,12-3 2,7-2-1,2-6 2,6-4 6,3-3 1,3-5 11,1-3-8,3 0-7,-1 0 2,-3-9-8,-3-1-31,-4-3-33,-3 1-67</inkml:trace>
  <inkml:trace contextRef="#ctx0" brushRef="#br0" timeOffset="25343.1388">5583 3197 85,'0'0'91,"0"0"-60,0 0-31,0 0 36,0 0 2,0 0 27,-47-27-15,41 27-25,-3 0-24,0 0-2,2 0-4,-5 9 4,0 13-7,4 6 2,-3 5 0,5 2 5,0-2 1,1-4 0,2-4-4,3-3 1,0-2 3,0-5 0,14-2 0,2-3 2,-1-4-1,3-1 1,-2-5 2,5 0 3,1 0-7,3-3 17,-2-10 3,0 0-13,-6-1 0,-3-1-1,-5 0-1,-3 1 4,-3 0-1,-3-1-5,0-2-1,0-1-2,-9 0-8,-3-2-5,1 4-7,-2 0 0,4 2 14,-4 2 3,7-1 0,0 5 3,1 2 0,2 1 0,3 0-1,0 0-3,0-2-3,15-2-5,6 0 5,3 3 6,-3 2-3,1 4 2,1 0-3,-1 0 0,-4 0 4,4 10-5,-5 5 6,2 8-6,-3 1 3,-5 2 0,1 1 3,-3 0 3,-3-3 10,-3-2-10,-2-1 3,-1-3-4,2-2 2,-2-6-3,0-4 3,0-1-4,0-3 1,0-2 0,1 0 4,1 0 9,-1 0 5,2 0 1,2-10-8,2-6-12,4-5 0,2-5 0,5-4 0,6-2-10,-3 2-5,1 6 9,-4 8 1,-6 5 3,-1 7-2,-1 4-2,-1 0-7,3 3 1,1 13 2,-2 2 7,0 3 3,-3 0 6,1 0-3,-4 0-2,-1-1 8,0-2-8,-2-1 5,-2-5-1,0-3 4,0-3-8,0-3 5,0-2-2,0-1-3,0 0 5,0 0 12,0 0 4,0-4 3,0-7-4,3-5-20,1-5 0,2-2-1,2-1 1,7-2-1,-3 5-1,1 4 0,-4 4-1,2 8 1,-5 3-3,4 2-3,0 0-5,1 2 4,5 9 3,-4 1 0,1 2 4,-2-2 0,2 1 0,-2-2 1,-1 1 0,2-2 3,-4 0 0,4-2 0,-2-2-3,2 1-10,2-4-71,-3 0 0,0-3-49</inkml:trace>
  <inkml:trace contextRef="#ctx0" brushRef="#br0" timeOffset="29742.0071">6546 3232 130,'0'0'101,"0"0"-61,0 0 6,0 0-14,0 0 17,0 0-7,-7-24-13,7 23-19,0-1-6,0-1 8,0 2-6,0-3-5,0 0-1,0 0 0,0 1-1,7-2-1,4 3-3,1 2 2,2 0 0,2 0-2,0 12-2,-1 7-1,3 2 5,-6 2-2,1 2 0,-4-1 2,-3-2 1,-3-3 2,-1-1 0,-1-3 3,-1-2-2,0-1-1,0-3 1,0 0 2,0-3 0,0-3-2,0-1 0,0-2 3,0 0 1,0 0-1,0 0 6,0 0 4,2-9-1,5-8-11,0-4-2,4-1-2,2-2 2,2 1-6,0 3 0,0 2 4,-2 5-1,-4 3 2,-3 6 1,-1 4-4,1 0-6,1 0-2,7 1-2,0 12 9,-3 0 2,0 1 2,-1-1-4,-4-1 3,-2 2-2,1 1 3,-4-1 0,-1-1 2,0-4-1,0-4 1,0-3-2,0-2 3,0 0-1,2 0 5,-2 0 0,1 0 5,1-1 10,1-14-14,7-6-7,-1-2-2,2-1 1,0 2 1,0 4-6,0 3 3,0 2 2,-3 8-1,-2 0-1,0 2 0,1 3-6,1 0-6,2 0 6,2 12 4,-3 3 4,2 2-4,0-1 4,-2 1 0,2-2 1,-1-2 0,4-2 0,-4-2 1,3-1-1,3-5 0,1-3 4,0 0 0,5 0-1,-3 0-2,-2-3-1,-2-7-6,-6 0 6,-3-3-1,0-4 2,-2-3-1,-1 1 4,0-2-3,-3 3-1,0 2 2,0 6 3,0 4 3,0 1 19,0 3-6,0 0-6,0 2-15,0 0-8,0 2-7,0 14-5,0 5 20,5 3 0,-1 0 0,4-1 0,3-4 0,0-2 0,1-4 0,4-2 0,-2-3 2,4-4 1,-3-3-3,1-1-4,-1 0-2,0-8-2,-3-10 3,1-3 5,-5 0 0,-4 1 0,-2 2 4,-2 0 9,0 1 15,0 3-14,0 4 22,0 4 0,0 1-9,0 4-1,0 1-9,0 0-17,0 0-9,0 1-15,0 16 7,0 3 17,4 2 1,3-1 0,1-1 2,1-5-6,-3-4 2,3-4 0,-2-1 1,1-3-2,5-1 2,-1-2 1,3 0-1,0-17 0,2-5 0,-1-9 1,-4 3-1,4-2 1,-7-2 0,-1 3 0,-4 1 2,-4-1-1,0 2 2,0 3-3,0 0 14,-6 1 15,-3 4 0,2 2-7,-1 2 11,4 6 1,1 5-24,0 0-9,3 4-4,0 0 1,0 0-11,0 7-10,0 18-13,0 11 32,3 6 0,4 2-1,1-3 4,-1-1 0,-1-2 0,4-2-2,-2-6 2,6-1-2,-1-3 2,-1-5 0,1-3 0,1-7 0,-1-4-38,2-7-10,0 0-13,3-15-54,-6-13-92</inkml:trace>
  <inkml:trace contextRef="#ctx0" brushRef="#br0" timeOffset="30073.6415">7400 3116 470,'0'0'95,"0"0"-95,0 0-10,0 0 8,0 0 2,94-25 0,-53 17 6,3-1-3,2 2 0,-4 0-1,-2 3-2,-4 1 0,-5 2 0,-5 1-38,-4 0-62,-10 0-77,-5 0-75</inkml:trace>
  <inkml:trace contextRef="#ctx0" brushRef="#br0" timeOffset="31543.1328">8147 3191 113,'0'0'65,"0"0"-5,0 0 2,0 0 8,0 0-31,0 0 27,-21-44-60,12 40 16,-3 3 2,-1 1-13,-8 0-11,0 1-4,-3 16-1,0 6-3,2 5 7,7 5-3,2 0 3,4 0-2,3-4-1,6-5 4,0-3-5,0-6-3,0 0 7,6-4 1,4-2-6,3-7 6,1-2 0,7 0-1,0-4 1,6-11-2,-2-4-17,-3-4-17,-5-1 12,-4 1 16,-4-1 7,-3 5 1,0 2 0,-5 5 1,1 5-1,-2 4 5,0 3-5,3 0-3,0 0-14,3 16 4,6 4 8,3 2 5,-3-2 0,7-2 0,-4-3-1,0-3 2,6-4-1,-3-4 1,4-4 5,2 0-6,0 0 3,0-11-3,0-5-10,-4-5 2,-3-6 1,-2-7-4,-5 2 11,-2-6 0,-5-1 3,0 3-2,-3 0-1,0 1 8,0 2 17,0 0-9,-8 1 14,1 4 16,-2 3-2,0 4-15,0 6-17,6 6 1,0 7 2,0 0-9,3 2-6,0 0-1,0 0-12,0 15-6,0 14-11,0 8 30,0 4-3,3-1 1,6-1 2,4-4-4,1-2 4,2-3 0,1-2-3,0-4 3,0-6 0,1-2 0,-3-7 1,3-3-1,-3-4 5,1-2-4,-1 0 2,1 0 4,-2 0-7,2-14 3,-2-1-3,-1-3-5,-1-3-2,1-1 1,-4-4 6,-3 0 0,0 4-3,-4 4 3,1 7 0,-3 5 0,0 4 20,0 2 15,0 0-35,0 0-11,4 13-13,2 5 19,0 1 3,2 2 2,1 0 1,1-2 0,-1-1 1,-1-5-2,0 0 0,0-5 3,-1-2-3,1-4-51,4-2-53,-3 0-81</inkml:trace>
  <inkml:trace contextRef="#ctx0" brushRef="#br0" timeOffset="33196.0113">8775 3074 68,'0'0'48,"0"0"-19,0 0 18,0 0-41,0 0-6,0 0 0,-1 41 12,1-22 13,0 4 0,0 3 7,0-2-6,0 0-10,0-4-10,7-1-1,2-1-1,1-4-4,3-3 1,-2 0-1,3-4 2,-2-2 11,6-3-2,-2-2 8,-1 0-5,6-5-1,-5-7-2,1-2-5,-5-4 1,-3 1 0,-2-1-2,-6 0 0,1 1 1,-2-5-1,0 1-5,0 0-9,-9 2-9,-1-1 8,-4 2 2,1 3 5,-2 0-9,0 4 11,1 3-10,-2 1 1,4 4-1,-1 2-2,2 1-5,2 0 4,3 0-1,1 0 12,3 0-4,2 4-3,0 6 2,0-2-2,0 3-2,6-2 12,4-1 6,1-2 0,4-2-3,-2-1 4,3-3 4,1 0-6,2 0 9,-5 0 0,5 0-4,-1-5 2,-3-2 0,4-2-7,-4 0 6,2 0-10,-5-1 6,0 0-5,-2 0 10,-4 1 7,2-1-1,-7-1 10,-1-1 5,0 0-2,0-1-17,0 2-11,-6 0-3,0-1 0,-2 2 0,0 1 1,2 1-1,1 4 2,4 1-2,-1 1 0,2 2 0,0 0 0,0 0-3,0 0-5,0 0-7,0 0-2,0 0-7,2 0 6,8 3 14,2 3 3,3 2 1,3-4 1,-2 2-1,5 2-2,0-2 2,0 2 0,-2 5 0,-2 2-6,2 3 1,-3 3 3,-5 2 1,0 0 2,-4 1 0,-1-1 7,0 0 2,-2-3-1,1-4-2,-2 0-7,4-4 0,2-1 3,0-2 0,3-5-2,0 0 2,3-4 4,6 0 0,1-7-7,0-1-28,-3-2-70,-9 5-113</inkml:trace>
  <inkml:trace contextRef="#ctx0" brushRef="#br0" timeOffset="33705.1392">8311 3091 138,'0'0'120,"0"0"-108,0 0-8,0 0-4,0 0 12,0 0 30,111-46 0,-62 39-15,4 1-2,1 0-21,-1 3 3,-1 0-5,-3 1-1,-7 1-1,-5-1-83,-10 2-53</inkml:trace>
  <inkml:trace contextRef="#ctx0" brushRef="#br0" timeOffset="35872.774">10572 2931 155,'0'0'62,"0"0"-55,0 0-7,0 0 0,0 0 1,0 0 16,-45 71-1,43-53-7,2-2 1,0 1-4,0-2 9,3-2-5,9 1 12,3-5-6,2-1 7,2-3-7,-1-3-7,4-2-1,-3 0-3,-2 0-5,-1-7-7,-2-6-2,-5 0-12,-2-2 2,-4 0 11,-3 0 1,0-2 3,0 1 3,-6 2 1,-7-1 0,1 5 5,-3 1-4,0 1 17,1 5-4,4 2-4,3-1-5,2 0-2,5 2 11,0 0-14,0 0-16,0 0 1,0 7 10,2 0 3,10-1 2,-1-1-1,3-2 1,2-3 0,1 0 0,4 0 3,1 0-3,2-5 0,1-8-2,1-4-2,-3-2-2,-1-2 2,-5-2 4,-3-1 0,-2-2 1,-6 1 13,-3-3-4,-2 2 31,-1 0-11,0 3 1,0 2 2,0 3-21,-3 5 19,0 3 9,0 5-24,3 2 3,0 3 5,-1 0-24,1 0-1,0 0-5,-2 5-10,2 18-8,0 10 24,0 11 0,0 6-1,0 6 1,0 4 0,5 1 0,1-1-2,0 0 2,1-1 15,-3 0-6,1-1 0,-2-5-2,0-6-5,0-8-2,-1-5 0,-1-3 5,-1-9-5,0-2 1,0-6 0,0-6-1,0-3 0,0-3 5,0-1-2,0-1 2,0 0-3,0 0 4,0 0-2,0 0 1,0 0-4,0 0 0,0 0 4,0 0-4,2 0-1,-2 0 1,0 0-1,0 0 0,0 0 0,0 0 0,0 0 0,0 0 0,0 0 0,1 0 1,-1 0-1,0 0-2,0 0 2,0 0-1,0 0 1,0 2 0,0-2-2,0 0 1,0 0-1,0 0-1,0 0 3,0 0 0,0 0 0,0 0 1,0 0-2,0 0 2,0 0-2,2 0-5,5 0-8,0 0 4,1 0 9,1 0 1,0 0-3,-5 0 2,-1 0-1,0 0 2,0 0-3,2 0 3,1 0 0,1 0 0,-1-3 2,-3 1-2,0 2 1,-1-2-1,-2 2 0,1 0 0,-1 0-1,2 0 1,-2 0 1,0 0 1,0-3 2,0 1-3,1-3-1,2 1 0,-1 0 0,-1 1-1,2 0-1,-3 2 2,0-2 3,0 2-3,0-2 0,0 0 0,0-2-1,0 0-4,0 0 1,0 0-10,0 2-12,0-2-17,0 2-30,0-2-31,1 1-33,-1-2-52</inkml:trace>
  <inkml:trace contextRef="#ctx0" brushRef="#br0" timeOffset="38833.2405">11107 3560 13,'0'0'38,"0"0"11,0 0-14,0 0-7,0 0 8,0 0 19,0 0-17,9-27-12,-9 23-2,0-1-15,0 1 2,0-1 3,0 1-6,0 0 5,0 1-10,0 2-2,0-2 1,0 3-2,-3 0-14,0 0-18,-3 0-24,-3 0 21,0 0-21,0 0-31,-4 1 9</inkml:trace>
  <inkml:trace contextRef="#ctx0" brushRef="#br0" timeOffset="38965.1832">11107 3560 11</inkml:trace>
  <inkml:trace contextRef="#ctx0" brushRef="#br0" timeOffset="39577.1366">11107 3560 11,'-74'-22'49,"78"22"-4,3 0-14,-1-3-1,0-3-1,-1-1-10,1 0 9,1-1-10,-1-2 4,0-1 2,-1 1-11,2-4-2,-1 1-7,0-5-1,-3 0-1,0-3-2,0-4 6,-3 2-2,0-5-2,0 1 3,0 0-5,0 1 0,-8 5 4,1 2-2,-3 2-2,1 3-2,0 1 2,0 3 0,-2 1-5,1 1 0,0 2 0,-4 3 0,5 0-4,-3 2-2,0 1 8,-1-2-3,4 2 4,0 0-3,0 0 1,0 0-8,0 0 11,4 0-3,-1 0 3,-1 0 0,3-1-3,1 1 3,0 0 1,1 0 5,1-2-4,-1 2 0,1-3 2,-1 2-2,1-1 0,1 0-1,-3 2-1,3 0 1,-2 0 1,-2 0-1,4-1 0,-3 1-2,3 0 2,0 0 1,0 0-1,0-2-5,0 2 3,0 0-2,7-2-2,10-1 2,8-5 4,8-1 3,6-3-3,7 0 2,0 1 1,2 1-3,-3 1 0,-4 2-1,-8-1 2,-9 3 1,-4 2-2,-10 3-28,-3 0-35,-7 0-61</inkml:trace>
  <inkml:trace contextRef="#ctx0" brushRef="#br0" timeOffset="42048.1591">12754 2636 137,'0'0'62,"0"0"-38,0 0-8,0 0 20,0 0 34,0 0-34,0 0-14,60-77-12,-42 71-4,3 5-3,3 1-2,1 0 2,0 0-3,0 15-5,-2 10 0,-5 7 2,-5 7 0,-4 5 1,-9 2 2,0 3 1,-13-1 5,-12-3 1,-1-4-1,-2-7-1,2-5-2,3-8-3,3-5 3,8-7-1,6-2 0,3-6 1,3-1-4,0 0 1,0 0-4,0 0-2,0 0 5,5 0 1,10 0 0,7 0 13,5 0 0,4 0-7,2 0-2,1 0-4,-1 0 3,-3 0-3,-3 0-1,-5 0-57,-4 0-62,-3 0-37</inkml:trace>
  <inkml:trace contextRef="#ctx0" brushRef="#br0" timeOffset="43844.64">14125 2779 68,'0'0'70,"0"0"-17,0 0-26,0 0 35,0 0-23,0 0-18,-34-12-21,27 13-1,1 12-4,-2 3-2,3 4-1,-2 1-2,3 1 10,-1 1 4,4-4-2,1 0 0,0-3-2,0-1-5,0-3 5,7-1 2,5-5 20,-1 0-7,5-5-4,0-1 2,4 0 3,-1-1-3,4-10-3,-4-1-4,-3-1 1,-2-1-4,-7-1-3,-2 0 0,-4-2-2,-1-1-18,0 2 3,0-1 0,-9 4 8,-1-1 9,-4 2-5,4 1-3,-2 4 8,5 3 4,1 0-3,4 4 6,-1-1 3,3 1-10,0 0-4,0 0-10,0 0-30,0 0 25,0 1 13,9 4 2,-1 0 2,3-1-5,1-3 7,5-1 2,1 0-2,1 0 0,3 0 4,-2-5-4,-1-1 2,-2-2-1,1-1 1,-6 1 1,-1-2 3,-3-2-2,-4 0 5,1-3 11,-2 0 5,0-3-15,1-2-7,1-1 2,-2 0 2,-2 2 11,2 2-11,-3 3 21,0 5-8,0 3 9,0 3-3,0 3 8,0 0-24,0 0-10,0 0-3,0 0-8,0 14-4,-1 10 10,-5 8 1,3 5 4,-3 7 1,5 4 12,-1 1 11,0 6-5,2-1 0,0-1 1,0-1-6,0 0-7,0-3-4,0-2-3,0-2 1,0-6-1,2-3 2,1-5-2,1-9 0,1-2 0,-4-8 1,1-5 0,-1-4-1,-1-3 1,2 1 4,-1-1 3,1 0 1,-2 0 1,0 0 5,1 0-3,-1-1-4,2-5-8,-1-2-2,-1 1 0,3-2-24,2-2-20,0-1-19,3 2-48,-3-1-80,-4 0-64</inkml:trace>
  <inkml:trace contextRef="#ctx0" brushRef="#br0" timeOffset="47615.8235">14376 2810 5,'0'0'56,"0"0"-22,0 0-4,0 0 11,0 0-8,0 0-12,0 0-13,0-1 1,0-3 4,3-2-2,6-2-9,4 2 3,1-1 1,2-1-1,-1 2-3,1 0 0,-1 1 0,2 2 0,-4 0-2,2 3 0,-3 0-2,-1 0 2,-1 0-6,-3 3 6,-1 8-5,-1 1 2,-5 0 1,0 3 2,0-1 1,0 0 0,0 0-1,-3 2 0,-8-2 15,-3 0 4,0 0-5,-2-1-12,1-3 9,0 1-11,1-4-2,0 1 0,3-3-6,3-2-3,1-2 8,0-1-3,4 0 2,0 0 4,1 0 0,2 0 2,0 0 17,0 0-9,0 0-6,0 0-4,0 0-3,0-3 2,0 2-3,0-1-2,0 2 1,0-1 4,0 1-1,0 0 0,0 0 2,0 0 0,0 0 0,0 0-1,0 0 0,0 0 1,0 0 0,0 0-1,0 0-1,0 0 2,0 0-2,0 0-4,0 0 4,6 0-1,4 0 1,1 0 2,1 0 0,3 0 0,-2 0-1,5 0 1,0 3 0,5-2 0,2 2 1,5-3 0,3 0 4,1 0-4,0 0 3,-1 0-4,-3-6 1,-2 0 2,-4 1-1,-5-2-2,-4 1 0,-1 0 9,-4-1 20,-1-3 3,3 0-12,-3-2-8,0 0-8,-1 0 0,-1 0-3,-1-2 0,-3 4 2,-2-1 0,-1 1-1,0 0 3,0 2-4,0 0 2,0 0-3,-6 4 0,0 1-3,-1 3-5,1 0 7,-3 0-14,4 0 0,-2 0 8,3 7 0,1 4-2,3 2-1,0 1-2,0 1-1,0-1 7,3-2 0,5 0 0,0 0 4,4-2 1,1-2 2,1 0 0,1-4 0,-2 0 5,5-2-6,-1-1 5,2-1-1,-1 0 2,3 0 3,-4 0-3,0-7-5,-2-2 3,-3 0-3,-3-2 4,1-1-3,-4-1 2,-1-1 2,-2 1-1,-3-2 0,0 1-4,0 1-1,0 3 0,0 2 0,-3 1 5,0 3-4,-2 1 18,2 0-9,0 2-9,1 1-1,2 0 19,-2 0 4,2 0-21,0 0-2,-3 0-4,3 0 3,0 0-3,0 0-2,0 0-4,0 0-7,0 0-14,7 0 4,4 0 27,2 0 6,5 0-5,-1 0 2,2 0-3,-1 3 1,-2 1-2,2 4 0,-4 1-4,-1 1 5,-3 3 2,-1 1-2,0 1 1,0 0-1,-3 0 2,0 0-2,0 1 0,0-5 1,1 3-1,0-5 2,0 0-1,2 0 0,3-3 2,2-2-3,8-2-17,3-2-47,2 0-119</inkml:trace>
  <inkml:trace contextRef="#ctx0" brushRef="#br0" timeOffset="48965.163">15714 2806 41,'0'0'56,"0"0"-33,0 0 33,0 0-13,0 0 11,0 0-1,-68-33-32,51 33-11,2 0-9,-2 3-1,1 12-3,-1 1-2,0 4 5,5 0-6,3-2 2,3 0 2,3-3-3,2 2 3,1-4-4,0-1 2,0-1 1,9-4-1,1-3-5,2-2 6,6-2 3,1 0 6,1 0-6,-2-2 1,-1-9-1,-1-4 0,-2 1 0,-3 0 0,-2 3 0,-2-2 5,-2 5-5,-2-2 4,-2 6-1,-1 1 21,0 3-16,0 0 1,0 0-9,2 0-7,1 0-16,3 4 18,2 7 3,2-4 2,-1 1 0,4-2 0,-1-1 1,2-1-1,5-4 2,0 0-2,1 0 5,2 0-1,-1-3-3,-3-8 3,1 0-3,0-5 1,-2-2 3,-1-3-4,-4-1 1,-1-4 8,-4 2-3,-3-2 8,-2 1 17,-2-3-7,0 2 14,0 2-9,0-1-9,-8 1-1,1 5 13,3 1-17,1 2 5,1 8-4,1 2-3,1 4 2,0 2-16,0 0 0,-2 0-3,2 0-7,0 0-4,0 18-12,0 7 24,0 4 2,6 6 0,3 1-3,0 0 1,2 1 2,-1-5 0,3-3 0,1-4-2,2-2 2,-2-5 0,2 0 2,-1-5-1,1-5-1,1-1-17,1-6-23,4-1-26,1 0-55,-1-8-72</inkml:trace>
  <inkml:trace contextRef="#ctx0" brushRef="#br0" timeOffset="49348.1748">15744 2694 131,'0'0'85,"0"0"-62,0 0-1,0 0 9,0 0-14,88-17 10,-52 9-1,1 2-16,3 0-1,-2 0-1,-4 3-8,-6-1 0,-1 4 2,-3 0-2,-1 0-19,0 0-48,-2 0-26,-4 0-46</inkml:trace>
  <inkml:trace contextRef="#ctx0" brushRef="#br0" timeOffset="50827.1613">16480 2735 61,'0'0'52,"0"0"-11,0 0 0,0 0 20,0 0-43,0 0 3,-48-7-21,37 7 1,1 9-2,-1 6-6,1 0-6,3 4 13,0 1-1,4 0-11,3 1 10,0-5-1,0 1 3,0-2 3,7-3 10,5 0-4,1-3-2,0-1-1,4-5 1,1-3-1,1 0-5,-1 0 4,3-5-2,-3-6-3,-2-2-9,-4-2-4,-4 0-3,-5-2-12,-3 1 18,0 1 5,0-2 1,-2 2 3,-7 0 1,-4 1 4,1 4 4,-1-1 9,2 4 12,2 1 5,0 3-27,6 1 22,2 1-16,-1 1-13,2 0 0,0 0-14,0 0-8,0 0 7,0 4 12,6 3 0,4-2 3,2 0 2,3-2-1,2-1 0,2-2 4,1 0-1,0 0 0,-2 0 1,-3-4-4,-3 0 5,-5 1-3,-2-1 2,-2-1 2,0 0-2,-1-2 8,-1-2 6,-1 0-8,0-2 11,0 1-6,0-1-6,0-1-4,0 3-4,-3-1-2,-3 2-1,3 2-1,-2 0-2,1 3 3,1 1 1,3 2 0,-1 0 0,1 0-1,0 0-4,0 0-2,0 0 1,0 0-3,0 0-1,8 0 6,8 0 1,0 0 3,0 0 0,1 4-1,-2 0-1,1 3 1,-1 1-3,1 2 3,0 3 0,-2 0 1,-2 5-5,-3 0 5,1 2-5,-3-2 0,-4 1 5,1 1 2,-2-2-1,1 0 1,1-4-1,2-1-2,1-4 1,2 0 0,5-2 0,2-5 4,8-2-2,6 0 3,3 0 2,1-7-7,0-4-44,-2-2-82,-4-2-112</inkml:trace>
  <inkml:trace contextRef="#ctx0" brushRef="#br0" timeOffset="52001.1713">17066 2842 19,'0'0'45,"0"0"11,0 0-16,0 0-3,0 0 2,0 0-7,43-1-2,-36-5-8,0-2-6,-1-2-3,-2 0-7,-1 0 2,3-2 3,-3 0-8,0-1 1,0-1-4,-2 0 2,2 1-2,0-1 1,0-1-1,-1 3 0,0 0 1,-2 5 1,0 2 0,0 2 0,1 3 8,-1 0-10,0 0 0,2 0-4,0 0-9,3 8-8,1 8 16,3 3 3,4 4 1,1 2 1,2-1 0,-1-2 0,1-1 0,-2-3 0,-2 0 0,-2-4 0,-5-2 0,-2-2 0,-3 1 0,0-2 0,-2 0 0,-10 0 13,-4-3-7,-3 0-6,0-1-19,0-2-30,2-2-41,-2-1-47</inkml:trace>
  <inkml:trace contextRef="#ctx0" brushRef="#br0" timeOffset="52987.3278">18526 2472 57,'0'0'140,"0"0"-92,0 0-20,0 0-21,0 0-7,0 0-10,0 0 10,-4 90 29,0-51-3,-1 1-1,2 0 0,-3 0-3,3-4-2,-2-2-4,1-2-6,3-2-8,-2-3-1,0-2 2,-2-2-2,2-7 4,-1-2-5,1-5-14,1-3-23,1-3-29,1-3-14,0 0-60</inkml:trace>
  <inkml:trace contextRef="#ctx0" brushRef="#br0" timeOffset="53435.1713">18564 2445 57,'0'0'63,"0"0"-21,0 0 10,0 0 7,0 0-14,0 0-23,21-24-13,-16 24-7,3 0-2,0 1-8,5 17 3,2 8 5,3 5 4,0 7 10,-2 3 12,-1 1-13,-2-3 0,-2-2 1,0-3-2,-1-4-7,-3-3-5,-1-3 3,-1-3 1,-2-1-2,-3-5 0,0-3 2,0-5 0,0-1-4,0-4-29,0 0-18,0-2-43,0 0-59</inkml:trace>
  <inkml:trace contextRef="#ctx0" brushRef="#br0" timeOffset="53705.1765">18479 2770 337,'0'0'0,"0"0"-20,0 0 10,0 0 10,91-25 0,-55 20 1,3 0 4,-1 1-1,-2 1-3,-8 0-1,-7 3 0,-4 0 0,-8 0-47,-3 0-71</inkml:trace>
  <inkml:trace contextRef="#ctx0" brushRef="#br0" timeOffset="54749.1736">18492 2428 119,'0'0'51,"0"0"-4,0 0 17,0 0-2,0 0-15,0 0-14,0-7-7,0 4-14,0-1-8,0-1-4,0-1 0,3 0 0,1-2-4,1-1 1,3-1-1,-1-2 2,2-1 2,-2 5 0,-1-2 1,-1 4-1,-2 5 1,-1-2-2,1 3-3,1 0 1,0 0-7,4 0 4,1 2-10,2 9 8,3 3 4,1 4 0,0 0 4,4 3 0,1-1 3,4-2-3,-2 0-49,0-3-47,-4-1-69</inkml:trace>
  <inkml:trace contextRef="#ctx0" brushRef="#br0" timeOffset="56261.1689">19783 2743 13,'0'0'92,"0"0"-49,0 0 17,0 0 6,0 0 0,0 0-17,-20-57-6,12 51-23,0 3-9,-1 1 8,-4 2-19,1 0-1,-2 0-8,-2 6 2,1 7-2,-2 6-4,4-1 0,-2 1 7,6-1-3,3 2 7,3-3-3,3-1-5,0-4 3,0-1 6,3-2-13,8-3 3,1-2 8,5-2-3,6-2 5,-2 0-4,4-2-5,0-10-3,1-1-3,-8-1 5,-2 0 7,-5 3 4,-4 0 4,-4 1 0,-2 3 13,-1 4 37,2 2 6,-2 1-16,0 0-21,0 0-23,0 0-1,0 0-17,3 4-33,1 7 39,1 1 11,3-1-3,0-2-2,3 0 6,2-2 0,2-4 0,3-3 0,0 0-3,3 0-3,0 0-16,-2-9 1,2-3 6,-3-1 6,0-1 2,-5 0 7,-3 6 2,-2-2 1,-3 4 18,-1 4 6,-2 0-27,-1 2 0,2 0-5,4 0-7,1 6 7,3 5 5,-1 2-1,-1-1-2,-3 0 3,0 0 0,-2-1-1,0-1 0,-2-2 0,-2-2 0,0-2-2,0-1 1,0-1 1,0-1 1,0-1 0,0 0 1,0 0-1,0 0-4,9-9-3,2-6 7,3 0-3,-2 2 3,-1 3 0,1 2 7,-2 2 6,3-2-11,1 4-2,1 1-1,-3 1 0,3 2 1,1 0-1,-2 0-2,2 3 1,-4 6 2,1 0 1,-2 0-1,-3 0-1,0 1-18,0 1-26,-2 0-47,-2-1-70</inkml:trace>
  <inkml:trace contextRef="#ctx0" brushRef="#br0" timeOffset="56910.1741">20702 2684 153,'0'0'63,"0"0"-9,0 0 13,0 0-35,0 0-14,-88-18-9,64 24-9,-2 11-2,1 2 0,4 4 1,3 1-2,4 0-3,6-3 5,3-4-9,5-4 8,0-2-3,0-4-6,0-1 5,0-2 6,8-3 0,4-1 3,4 0 5,2 0 0,0-3-3,1-6 0,-2-1-5,1-4 8,-5-2-4,-3-2 5,3-3-3,-7-2 0,1-3-2,-1-4-1,-3 0-2,-2-2 5,-1 0-2,0 1-2,0 2 56,-3 4-4,-5 5-9,2 5 18,0 6 6,1 6-30,5 3-23,0 0-16,0 0-13,0 11-13,0 15-13,0 9 39,0 6 0,2-2-2,7 0 2,-2-4 1,5-3-1,3-6-4,1-2 3,5-3 0,-1-4-20,3-6-37,0-3-17,-2-6-46,1-2-76</inkml:trace>
  <inkml:trace contextRef="#ctx0" brushRef="#br0" timeOffset="57718.3104">21603 2421 181,'0'0'89,"0"0"-54,0 0-12,0 0 9,0 0-17,0 0-15,-3 27-12,3 4 12,0 4 26,0 3 7,0 0 1,0-4-10,0-1-6,0-4-11,0-4-3,0-2-4,0-4 0,0 1 2,0-5-2,0-3-4,0-3-38,0-6-28,6-3-13,0 0-13,4-3-6</inkml:trace>
  <inkml:trace contextRef="#ctx0" brushRef="#br0" timeOffset="58333.1538">21619 2478 309,'0'0'57,"0"0"-44,0 0-10,0 0 2,0 0 43,-1-78 5,1 72-23,1 0-21,1 1-7,2 2-2,1 3 0,3 0 0,3 0-8,4 6 3,3 9 3,1 5 0,-2 2 1,-4 1-2,-4 0-4,-3-2-26,-4-2-6,-2 1 8,0-3-5,-8-1-19,-10-3 18,0 0 27,1-5-1,3-3 3,8-3 8,2-2 22,4 0 3,0 0-8,0 0 25,0 0-10,5 0-32,7 0-4,8 0 1,-4 1 0,4 6 0,-4 3 0,2 1 0,-3 5-1,1 2 0,-2 0 1,-2 0 3,-3-1-2,-5-3 2,-2 0 12,-2 0 10,0-1 4,-3-1 17,-14 2 12,-4-2-6,-6 0-26,-2-3-13,3-3-10,1 0-2,5-6-28,4 0-31,3 0-33,5-5-58</inkml:trace>
  <inkml:trace contextRef="#ctx0" brushRef="#br0" timeOffset="58925.5758">21588 2359 100,'0'0'13,"0"0"2,0 0 6,0 0-11,0 0 7,0 0 24,18-78-13,-11 63 7,2-2-1,0 0-4,3 1-4,-1 1 5,-4 4-19,2 3 5,-6 3-1,-2 5 8,-1 0-11,0 0-13,3 0-2,5 13-19,3 7 15,2 4 5,2 3 1,0 2 0,0-2 3,1 0 0,-1-1-1,-2-1-2,-1 1-8,-4-4-95,-1-4-100</inkml:trace>
  <inkml:trace contextRef="#ctx0" brushRef="#br0" timeOffset="59757.1718">22598 2698 141,'0'0'84,"0"0"-84,0 0 0,0 0 1,0 0 68,0 0 6,0 0-16,0 0-29,3 0-23,8-8-7,6-1 1,-2-3-1,3 2 0,-4-1 0,-4 4-6,-6 0 5,-1 7 1,-3-1 1,0 1-1,0 0-6,0 0-4,0 0-18,0 6-15,0 9 38,0 2 2,0 1 2,3 1 0,0 1 1,1-2-1,2 0 1,-1-1 1,1-4 7,2-2-6,-4-4-1,4-1 1,1-4 3,0-2 1,3 0 3,4 0 16,1-5-4,3-8-15,1-5 1,-3-3-4,1 0 0,-3 0 0,-3 3-3,-6 7 1,-1 6 0,-4 4 1,-2 1-1,1 0-2,3 0-14,1 7-4,4 7 19,0 0 2,1-1 26,-4-1-10,0 0-5,-1-4-1,-2-1-6,2 1-2,-4-4-1,-1 0 3,0 4-6,-4 0-14,-18-3-66,-7-1-42</inkml:trace>
  <inkml:trace contextRef="#ctx0" brushRef="#br0" timeOffset="59975.1693">22665 2490 547,'0'0'80,"0"0"-80,0 0-145,0 0-30,0 0 86,0 0 21,-11-4-63</inkml:trace>
  <inkml:trace contextRef="#ctx0" brushRef="#br0" timeOffset="63949.179">11500 4278 313,'0'0'17,"0"0"-17,0 0-42,0 0 42,0 0 4,0 0 8,0 0-12,-6-4-9,-2 4-15,3 0 9,-2 0 4,-3 0 11,1 0-1,-2 0-1,-1 0-9,2 1 9,-3 2 1,4 0-1,-2-1 2,6-2 4,0 0-4,0 0-1,2 2 1,0-1 0,2 0 0,1-1-1,0 0 1,0 0-5,0 0 5,0 0 0,0 2 0,0 5-6,0 8 6,0 8 3,3 9 28,0 11-11,0 10 4,-2 6-7,1 4-2,2-3-3,-3-2-5,1 0-2,1-3 0,0 0 8,0-4-4,0-3 2,0-6 7,0-4-11,4-5-1,-2-4 1,1-5-2,0-6 2,-2-5-5,1-4-2,-2-3 1,6-1-1,-3-4 1,1-1 5,6 0 0,6 0 2,7-4-8,7-11-17,3-2-29,6-2-48,-2-1-24</inkml:trace>
  <inkml:trace contextRef="#ctx0" brushRef="#br0" timeOffset="64603.1678">12060 4367 142,'0'0'91,"0"0"-44,0 0-23,0 0 19,0 0-1,0 0-42,-7 20-12,3 17 12,-1 8 13,-1 7 0,6 2 7,-2 0 2,1 2-9,1-4-6,-3 1-3,1-3 3,-3-5-5,2-3 0,0-7 0,0-7-1,1-4-1,-1-6-16,3-4-8,0-5-27,-1-4 1,1-5 4,0 0 20,0 0-14,0-17-112</inkml:trace>
  <inkml:trace contextRef="#ctx0" brushRef="#br0" timeOffset="65013.0664">12059 4403 84,'0'0'66,"0"0"-42,0 0-20,0-76 22,0 66 44,1 6 7,1 1-33,-1 3-20,-1 0-7,2 0-14,2 0-3,7 10-29,8 15 23,3 12 6,4 8 9,1 5 7,1 1 8,-2-3 8,-3-4-15,-3-4 1,-1-2-4,-1-3-8,-3-3-4,-2-3 2,-2 0-4,-2-2 1,-3-4-1,-2-4 2,-1-4-2,-3-1-4,0-5-32,0-1-25,0-2-45,0-3-20,0-3-71</inkml:trace>
  <inkml:trace contextRef="#ctx0" brushRef="#br0" timeOffset="65275.1801">12033 4751 374,'0'0'60,"0"0"-60,0 0-5,0 0 2,0 0-4,0 0 7,96-42 1,-56 32-1,-2 2 0,-1 0-12,-10 1-82,-5-1-76</inkml:trace>
  <inkml:trace contextRef="#ctx0" brushRef="#br0" timeOffset="65928.1977">11984 4233 62,'0'0'117,"0"0"-64,0 0 13,0 0 6,0 0-18,0 0-36,0-4-8,0-4-10,5-1-2,7-2 0,-2-2 0,2-2 1,1 0 1,-2-2 3,1 2-2,-5 2 0,1 2-1,-4 5 0,-1 2 2,-1 4-1,-2 0-1,0 0-4,3 0-13,6 4-7,-2 11 22,4 2-3,3 2 0,0 3 5,2-1 0,1 0 4,4 0-4,-1 1-12,2-2-34,0-2-32,-1-3-62</inkml:trace>
  <inkml:trace contextRef="#ctx0" brushRef="#br0" timeOffset="67561.185">12963 4743 276,'0'0'190,"0"0"-137,0 0-23,0 0 3,0 0-4,0 0-20,0 0-9,0-1-16,0 11-6,0 7 21,-5 4-15,-6 4-13,-1 1-1,-3 0-20,-3 1-22,2-1-16,2-4-57</inkml:trace>
  <inkml:trace contextRef="#ctx0" brushRef="#br0" timeOffset="68310.1988">13532 4368 16,'0'0'210,"0"0"-135,0 0-49,0 0-10,0 0-9,0 0-7,7 20 0,-4 9 12,3 4 13,-2 6 3,1-2-3,1 1 14,0-2-27,0-1-11,-2-2 3,-1-3-2,0 1 2,-1-5-4,-1-3-17,-1-7-34,2-5-18,-2-5-17,1-6-45</inkml:trace>
  <inkml:trace contextRef="#ctx0" brushRef="#br0" timeOffset="68871.1669">13554 4352 244,'0'0'99,"0"0"-64,0 0-28,0 0 12,0 0 1,0 0-3,40-72-15,-20 72-2,0 0-2,0 0-5,1 7-4,-2 10 4,-2 4 4,-3 4 3,-5 4 0,-6 4-3,-3 2-6,0 0-28,-6-6-10,-10-4 15,1-6 10,-1-5 2,4-5 12,3-3 5,0-5 6,9-1 1,0 0 2,0 0 12,0 0-18,13 0-3,1 0-5,2 0 4,-1 5-3,3 8 7,-3 4-5,3 2 5,-3 2 0,-2 0 7,-4 0 2,-1-1-4,-5 1-4,-3 1 9,0-1 4,-6 0-1,-14-3 30,-5 0-30,-4-5-12,-2-2-1,6-5-27,1-3-30,3-3 2,0 0-51</inkml:trace>
  <inkml:trace contextRef="#ctx0" brushRef="#br0" timeOffset="69473.1247">13612 4158 98,'0'0'219,"0"0"-167,0 0-30,0 0 35,0 0 10,0 0-17,8 0-30,-5-2-10,5-5-10,1-4-3,5-1 1,4 0 2,1-2-1,-1 1-2,1 0 3,-2-1-4,-4 5 4,-5 3-1,-4 3 0,-4 3 1,0 0 0,0 0-6,0 0-14,2 6-14,1 10 25,3 4 7,1 1 2,-1 2 3,0 0-2,0-2-1,0 1-1,3-3-8,-2 0-41,1-1-26,1-5-33,-2-2-90</inkml:trace>
  <inkml:trace contextRef="#ctx0" brushRef="#br0" timeOffset="70371.1854">14169 4206 149,'0'0'138,"0"0"-138,0 0 2,0 0 3,0 0 19,0 0 0,16-18-22,2 12 3,1 1-5,-1 4 3,0-1 0,0 2-3,1 0 0,8 0 1,0 0 2,1 0 0,-5 0-2,-7 0-1,-1 0 0,-9 0-3,-1 0 1,-5 0-3,0 0-1,0 0 4,0 0 0,0 0 1,0 0 1,0 0 8,0 0 5,0 0-13,0 0 0,0 0 0,0 3 0,0 3 2,0 1-2,0 0 1,0 2-1,-2 0 2,-1 5-1,0 1 0,0 4 5,1 8 5,0 8 2,0 6-5,1 7-2,-1 1 1,1 1-6,-2-2 9,-3-1 1,1-2-9,-1 0 12,1 0 7,-2 1 4,0-3-18,4-1 0,-3-1 0,1-2-7,3-3 6,-1-3 29,1-6-27,2-6-4,-1-4-3,-1-6-1,1-6 3,1-3 0,-2-1-3,1-1 7,-1 0 3,-4 0 4,-6 0 11,-1 0-25,-10 0-4,1 0-18,-4 0-8,-2 0-32,-3 0 3,-2 4-41,-1-1-9,-3 0-77</inkml:trace>
  <inkml:trace contextRef="#ctx0" brushRef="#br0" timeOffset="73322.9581">15384 4533 53,'0'0'230,"0"0"-217,0 0-10,0 0-3,0 0 13,0 0 3,97-14-1,-61 11-8,3 2-6,2-3 4,-5 4-5,-3 0-7,-7 0-74,-11 7-84</inkml:trace>
  <inkml:trace contextRef="#ctx0" brushRef="#br0" timeOffset="73583.1826">15395 4776 135,'0'0'40,"0"0"-40,0 0 0,0 0 13,0 0 31,0 0-8,98 5-17,-60-5-13,2 0 0,-4-3-3,-4 0-3,-6 1-9,-8 1-73,-3 0-76</inkml:trace>
  <inkml:trace contextRef="#ctx0" brushRef="#br0" timeOffset="74075.1881">16263 4278 307,'0'0'95,"0"0"-61,0 0-34,0 0 4,0 0 28,0 0-32,0 7-10,0 18-18,0 15 28,0 10 7,-7 1 14,-2 0-1,-3-2-8,1-7 2,4-1-13,-2-4 1,6-4 0,-1-3 0,1-3-2,-1-4-26,1-7-7,2-5-20,1-5-27,0-6-39,0 0-21</inkml:trace>
  <inkml:trace contextRef="#ctx0" brushRef="#br0" timeOffset="74434.161">16305 4239 200,'0'0'95,"0"0"-78,0 0-9,0 0 22,0 0 4,0 0-34,18-15-10,-6 35 0,7 5 6,-1 10 4,-1 6 2,-3 5 14,-2 3-5,-3-5 7,2 0-1,-2-7-6,-3-2-5,0-3-4,-2-7 5,0-4-4,-2-1-1,-2-2 2,0-3-4,0-3-33,0-1-14,0-5-32,0-1-43,-3-5-56</inkml:trace>
  <inkml:trace contextRef="#ctx0" brushRef="#br0" timeOffset="74651.181">16241 4635 95,'0'0'275,"0"0"-275,0 0-18,0 0 11,0 0 6,0 0 1,107-35 0,-79 30 0,1 0-21,-5-1-66,-3 1-74</inkml:trace>
  <inkml:trace contextRef="#ctx0" brushRef="#br0" timeOffset="75155.1848">16776 4306 129,'0'0'167,"0"0"-135,0 0-23,0 0 1,0 0-10,0 0-16,-4 39 10,4 0 6,0 3 38,0 3-5,0-5-3,0 0-2,0-6-10,0-2-10,1-2-6,1-6-1,-2 0 2,0-4 5,0-5-7,0-3-1,0-3-23,0-5-42,0-4-25,1 0-33,2-1-2</inkml:trace>
  <inkml:trace contextRef="#ctx0" brushRef="#br0" timeOffset="75701.166">16787 4313 188,'0'0'119,"0"0"-10,0 0-80,0 0-20,0 0 12,0 0 11,8-79-4,8 74-28,2 2 0,6 3-3,1 0-2,0 0 4,-1 6-3,-4 10 0,-3 4-1,-3 2 5,-5 2 0,-8 7-1,-1 0-11,-7 3-10,-16 0-8,-8-4-3,-2-6 25,-1-6-1,7-6 6,9-4 6,9-5-1,8-3-2,1 0 6,0 0 7,0 0-13,7 0-11,11 1 1,5 5 8,2 5 2,0 1-8,-3 4 7,-3 2-5,-2 0 6,-5 2 11,-1-2 16,-2-1-17,-3 1-4,-6 0 0,0-1 6,0 2 10,-16 1 30,-7-1-3,-7-1-24,-3-3-10,-5-3-15,3-3-21,4-4-22,4-5-2,9 0-85,2-11-105</inkml:trace>
  <inkml:trace contextRef="#ctx0" brushRef="#br0" timeOffset="76153.0141">17530 4554 189,'0'0'46,"0"0"-45,92-3-1,-49-5 1,-1 2-1,-3-2 0,-3 4 0,-6 1 0,-5 2-49,-5 1-70</inkml:trace>
  <inkml:trace contextRef="#ctx0" brushRef="#br0" timeOffset="76788.2859">18273 4268 194,'0'0'149,"0"0"-130,0 0-19,0 0-6,0 0 0,0 0-13,3 52 19,3-12 40,-2 2-8,1 0 10,-2-2-22,0-2 4,1-5-6,-1-3-13,3-1 3,-3-4-6,0-1 3,-1-2-4,-1-5 0,1-3-1,-2-5-29,1-3-28,2-3-33,2-3-9,2 0-14</inkml:trace>
  <inkml:trace contextRef="#ctx0" brushRef="#br0" timeOffset="77404.2459">18318 4251 204,'0'0'79,"0"0"-34,0 0-42,0 0 17,0 0 12,0 0-5,16-61-17,-3 54-6,2 4-4,5 0-1,0 3-2,5 0 2,1 0-5,1 6 2,-1 6 3,-6 2 1,-3 3 0,-8-1 2,-7 2-2,-2 3-18,-5 1-12,-16 0 4,-4-2 10,-1-2 10,1-3 5,7-6 1,5-2 0,7-4 2,6-1-2,0-1-19,0 1-28,0 1 8,9 2 39,8 5 2,2 0-2,1 2 5,3 5-4,-2 1 5,1 2 6,-1 2 13,-5-2 6,1-1-6,-7-1-9,-4-3-6,-3 2 4,-3-2 5,0-1 19,-4 1-4,-13 0 20,-4-2-15,-7-1-17,-2-2-5,-1 0-12,0-4-5,1-4-11,5-2-16,6 0-1,3 0-25,5 0-49,7-8-46</inkml:trace>
  <inkml:trace contextRef="#ctx0" brushRef="#br0" timeOffset="79516.1136">18989 4192 142,'0'0'62,"0"0"-35,0 0-8,0 0 50,0 0-6,0 0-15,0-9-29,0 9-19,0 0-1,0 0-17,0 18-10,0 10 26,-6 6 2,-1 10 3,-4 7 20,-1 3 1,2 2-5,-2-3 0,0-5-4,1-3-9,2-4-2,1-7-2,0-3 3,2-1-1,2-8-3,0-2-1,1-7 1,3-4-1,0-3-18,0-4-32,0-2-18,0 0-10,2-5-26,9-16-104</inkml:trace>
  <inkml:trace contextRef="#ctx0" brushRef="#br0" timeOffset="79949.4713">19025 4191 154,'0'0'110,"0"0"-57,0 0-10,0 0 6,0 0 15,0 0-25,0-18-22,0 18-12,0 0-5,0 1-12,7 16-11,2 10 19,4 6 4,3 8 1,0 1 1,1 5-2,-1-2 0,-1 0 1,1-5 6,-1-5-1,-2-2 0,-1-3 3,-2-2-5,-2-5 0,-2 0-3,-1-4 4,-4-2-1,1-2 2,-2-2-4,1-5-2,-1 0-35,0-3-30,0-4-44,0-1-62</inkml:trace>
  <inkml:trace contextRef="#ctx0" brushRef="#br0" timeOffset="80189.4534">18977 4606 406,'0'0'0,"0"0"-18,0 0 18,107-11 1,-77 6-1,0 0-1,-2 4 1,0-1-3,-5 2-93,-7 0-129</inkml:trace>
  <inkml:trace contextRef="#ctx0" brushRef="#br0" timeOffset="96449.1305">5544 6789 103,'0'0'152,"0"0"-112,0 0-12,0 0 32,0 0 4,0 0-9,0 0-32,0 0-23,-2-11-3,2 11 1,0 0-9,15 0 5,6 0 6,7 0 2,-1 0-2,0 0 0,4 0 2,-1 0-2,3 0 0,-2-1-34,-1 0-43,-5 1-14,-8 0-26,-8 0-43</inkml:trace>
  <inkml:trace contextRef="#ctx0" brushRef="#br0" timeOffset="96813.1074">5672 6869 225,'0'0'60,"0"0"-60,0 0 0,0 0-16,0 0 16,0 0 36,0 93 15,5-59-12,2 3-11,-1-3 11,1 1-15,1-2-12,-2-1-12,4 0 10,-2-1-7,-2-1-2,0-2 2,-2-2-2,-1-3 1,-2-5-2,-1-5-26,0-2-56,0-4-7,0 0-35,-7-4-73</inkml:trace>
  <inkml:trace contextRef="#ctx0" brushRef="#br0" timeOffset="97037.0887">5627 7370 147,'0'0'119,"0"0"-112,0 0-7,0 0-10,0 0 10,0 0 19,45 5 7,-12-5-4,8 0-10,1 0-4,5-2-2,-3-7-2,-3 1-4,-5 2-29,-11 2-83</inkml:trace>
  <inkml:trace contextRef="#ctx0" brushRef="#br0" timeOffset="98547.1414">6291 7199 92,'0'0'68,"0"0"11,0 0 2,0 0 31,0 0-46,0 0-11,-3 0-15,3 0-17,0 0-12,0 0-9,0 0-2,0 0-4,0 0 1,0 0-2,0 0-2,0 0 3,0 0-5,2 0 9,4 0 2,4 0-2,-1-4 2,0 1-1,4-1-1,-2-2 2,-2 0-2,1-2-1,-2-2-1,2-4 1,3-4 0,-2-3-3,4-3-8,-5-2-3,-2-1 3,-5-2 12,0 1 2,0-2-1,-3 3-1,0 0 0,0 2 2,0 6-1,-3 1 3,-3 5 3,1-1 3,-1 3-4,2 4 2,1 0-2,-1 3 5,4 4 3,0 0-6,-2 0-2,2 0-6,0 0-1,0 0-1,0 0-3,0 0-2,0 0-7,0 12-2,0 11 15,0 9 0,0 7 2,2 6-2,3 5 2,0 1 0,1 0 11,-3 0-5,1 2 9,-2-1-2,1 1-4,0 1-3,1-1-3,1-5-2,-1-1-2,1-5 1,-1-8-2,1-5 1,-2-8 0,1-4 0,-3-2 0,4-5 0,-2 1-2,0-1 2,3 1-1,0-1 0,1 4 1,-2 0 1,-1-4-1,1-1 0,-4-4 3,2-3-3,-1 0 0,-1-2 1,-1 0-1,0 0 0,0 0 1,0 0 5,0 0 1,0 0 1,0-7 3,0-8-11,0-5-2,0-2 2,0-4-8,0-3-6,0 1 0,-6 0-10,-1 2 4,-1-2 0,-2 6 6,-2-1-5,-1 5 7,-1 1 8,2 4 4,5 1-4,4 1 2,3 4 2,0-2-4,0 1 3,0 1-4,3-2 0,12 0 1,1-2 2,5-1 1,3-3 1,1-1-2,3-3 2,-2 4 0,-1 0 0,-4 5-1,-7 4 1,-6 1-14,0 4-50,-5 1-43,3 0-13,-6 0-96</inkml:trace>
  <inkml:trace contextRef="#ctx0" brushRef="#br0" timeOffset="100759.2">8093 6580 205,'0'0'97,"0"0"-75,0 0 1,0 0 63,0 0-30,0 0-6,-1-17-48,-4 16-2,-2 1-2,-2 0-8,0 0-1,-1 0 1,-4 0 2,-5 0-9,4 0 6,-6 0-27,4 3 12,4-2 9,4-1 13,0 0 2,2 0 2,-1 0 2,4 0 2,1 0 3,1 0 5,2 0 7,0 0-11,0 0-8,0 0 0,0 0-9,0 9-9,0 11 6,0 8 12,2 7 2,5 7 1,-2 8 27,5 7-7,-2 6-4,-1-2-2,1-4-3,-1-8-2,-3-5-12,1-6 6,1-7-5,2-4-1,0-4 0,1-3 0,0-5 0,-1-5 4,2-3 2,-4-3-6,2-4 1,5 0 4,5 0 1,10-11 3,4-7-9,4-2-14,-1 2-35,-2 1-41,-6 3-95</inkml:trace>
  <inkml:trace contextRef="#ctx0" brushRef="#br0" timeOffset="101316.6419">8604 6581 151,'0'0'85,"0"0"-85,0 0-17,0 0 17,0 0 57,0 84 10,0-46-39,0 3 30,0 2-14,0 0-16,0 0-15,0-4-3,0-2-3,0-5-6,-2-3 2,-1-4-3,0-5 1,0-5 3,0-6-2,2-1-2,-1-5-2,2-2-27,0-1-21,0 0 2,0-4 6,0-14-29,11-7-86</inkml:trace>
  <inkml:trace contextRef="#ctx0" brushRef="#br0" timeOffset="101644.623">8659 6566 155,'0'0'83,"0"0"-46,0 0-16,0 0 15,0 0 27,0 0 9,-8-57-51,8 57-21,0 0-14,14 14 1,7 10 7,-1 9 0,2 6 6,-5 3 12,-3 1 19,-1 1-5,-4 0 0,0-3-11,0-4-8,-3-1-4,0-4-2,-1-5 4,-2-3-3,-2-6-2,1-4-29,-2-4-11,2-6-34,0-4-61,-2 0-78</inkml:trace>
  <inkml:trace contextRef="#ctx0" brushRef="#br0" timeOffset="101868.6049">8632 6844 269,'0'0'10,"0"0"-10,0 0-5,0 0 2,0 0 6,90-21-6,-65 15 3,-3 2-3,-7-2-145</inkml:trace>
  <inkml:trace contextRef="#ctx0" brushRef="#br0" timeOffset="102388.5749">8495 6453 118,'0'0'19,"0"0"-12,0 0 5,0 0 31,0 0 6,0 0-41,0-49-6,0 37 6,1-4 8,4 3 9,1 0 2,0 0-11,2 3-1,0 2-14,-2 2 3,0 4-4,1 2 0,1 0-5,-1 0 0,4 0 3,4 0-3,-2 10 3,5 1 2,-3 0 0,3 1-1,-3 1 2,1 0 1,-2 2 0,2 0-1,-2 2-1,0 1-11,-3-2-79,-1-1-135</inkml:trace>
  <inkml:trace contextRef="#ctx0" brushRef="#br0" timeOffset="102852.5434">9129 7001 293,'0'0'12,"0"0"-9,0 0-3,0 0 9,0 78 8,0-53-1,-6 0-9,-6 5 0,-6 1-7,0 4-8,-3-1-53,-1-5-37,2-4 1</inkml:trace>
  <inkml:trace contextRef="#ctx0" brushRef="#br0" timeOffset="103444.5057">9644 6628 270,'0'0'154,"0"0"-131,0 0-23,0 0-11,0 0-15,0 0 26,14 57 23,-6-24 17,-2 2-17,0-1-10,0 2-1,-2-1-6,-1 0-5,0-4 0,-1-2 8,-1-4-8,-1-4-1,2-4-28,-1-5-28,2-7-49,0-5-56</inkml:trace>
  <inkml:trace contextRef="#ctx0" brushRef="#br0" timeOffset="103972.4731">9679 6590 331,'0'0'123,"0"0"-102,0 0-21,0 0 13,0 0 20,0 0-18,48-54-15,-24 54-7,0 0 7,1 6-2,-1 9 2,-2 5 0,-7 1 1,-3 2-2,-7 0-2,-5 1-12,0 1-8,-9-1 0,-5-5-11,-2-2 22,1-4 9,3-5 3,6-4 6,3-4-4,3 0-2,0 0 0,0 0 7,0 2-7,7 2-10,10 7 4,5 4 3,2 6 3,-1 5-2,-1 1 2,-4 1 0,-3-1 20,-6-1-6,-5-2 0,-4-1-2,0-2 7,0-2 6,-9-1 5,-7-1-9,-5-3-14,-3-6 4,-1-3-11,4-4-11,-6-1-18,6-1-38,0-16-42,0-5-128</inkml:trace>
  <inkml:trace contextRef="#ctx0" brushRef="#br0" timeOffset="104588.432">9661 6343 277,'0'0'114,"0"0"-101,0 0-2,0 0 36,0 0 17,0 0-46,-1 0-16,1 0 1,1-1-5,10-7 2,1 1-1,1-2 1,1 0 1,0-3-1,-1 1-2,0-1-2,-4 3 3,-2 3-3,-2 2 3,-5 2 1,0 2 3,0 0-3,0 0-4,3 0-5,4 0-11,1 12 1,4 7 13,2 6 4,2 2-3,0 3 5,-4 1-1,3 3-1,-3-1 2,-2-2 0,2 1 0,-6-4-66,3-5-52,0-5-42</inkml:trace>
  <inkml:trace contextRef="#ctx0" brushRef="#br0" timeOffset="105304.3239">10215 6434 134,'0'0'346,"0"0"-325,0 0-21,0 0-12,0 0 10,0 0-2,43-17 3,-19 13-2,0-1-1,-3 1 4,3 2 0,-2-1 0,-2 3 4,-3-2-4,-3 2 0,-2 0 0,-5 0 0,-2 0-4,-2 0 5,-2 0-2,-1 0-2,0 0 0,3 0-8,0 3 2,0 11 6,-2 6 3,1 3 0,-1 8-1,-1 7 1,2 5 0,-2 4 8,0 4 6,0 0-2,0 2 10,-3 1-4,1-3-3,-1-3-7,-1 0 4,3 1-4,-1-4-4,1 0 37,-1-6-16,-1-7-25,0-2 3,-3-3 4,0-6-5,-1-3 4,-2-8 6,-2 0-2,-2-6 0,-2-1-2,-3-3-8,0 0-16,-3 0-29,-1-13-48,-2-4-78,-4-1-132</inkml:trace>
  <inkml:trace contextRef="#ctx0" brushRef="#br0" timeOffset="105848.2901">10973 6750 212,'0'0'5,"0"0"-4,0 0-1,0 0 15,0 0 33,101-33 2,-74 26-22,6 1-8,-6 2-8,0 0-7,-3 2-4,-7 2-2,-3 0-7,-7 0-87,-5 3-81</inkml:trace>
  <inkml:trace contextRef="#ctx0" brushRef="#br0" timeOffset="106104.274">11007 6917 294,'0'0'43,"0"0"-43,0 0-3,0 0 3,0 0 30,0 0 4,63 0-3,-29-3-15,-1-5-11,3-1 3,-2 2-6,0-1 1,-4 2-3,-3 2-20,-3 1-64,-5 0-34,-4 1-98</inkml:trace>
  <inkml:trace contextRef="#ctx0" brushRef="#br0" timeOffset="106856.2304">11699 6657 54,'0'0'53,"0"0"-46,0 0-2,0 0 35,0 0 21,0 0 21,-19-73 5,10 73-15,-3 2-72,-4 16-6,-2 4-7,1 7 4,3 1 5,3 3-4,2 5 7,6 0 0,1-1 2,2-2 7,0-5-4,5-6-4,13-6 2,3-3-2,4-8 20,8-3 4,4-4 0,9-2 0,2-18-3,0-4-15,-6-3 4,-11-2-6,-10 3 14,-6 0 1,-5-1-5,-8 1-3,-2-1 1,0 0-10,-19 2 1,-4-1 0,-1 0-2,-1 5-2,1 3-2,3 3 2,3 6-10,3 5-33,5 4-38,1 0-56,2 1-107</inkml:trace>
  <inkml:trace contextRef="#ctx0" brushRef="#br0" timeOffset="107480.1872">12523 7060 416,'0'0'36,"0"0"-36,0 0-16,0 0-1,0 0 8,0 0 9,-6 48 0,-6-23-2,-2 6-23,-2 0-15,1 2-41,-4-1-53</inkml:trace>
  <inkml:trace contextRef="#ctx0" brushRef="#br0" timeOffset="113180.4171">13464 7024 187,'0'0'0,"0"0"0,0 0 2,0 0 12,0 0 45,0 0 10,0 0-30,94-17-12,-79 8-7,-4 2 5,-2-1 3,-1-3 5,-2 1-2,2-6-5,0-6-11,2-5-3,-1-6-7,1-5-4,2-1-1,-1 0 0,-1 3 0,0 2-1,-5 2 1,-5 3 0,0 3 1,0 1 1,0 4 0,0 4 0,-2 5-1,-1 3 1,2 5 2,-1 3-4,1 1 2,1 0-2,0 0-6,-3 0-6,0 4-3,0 17 2,-3 11 13,0 4 0,2 4 0,1 4 1,3 2-1,0 3 10,0-1-8,7-3 2,7-4-4,2-8-2,-1-6 2,1-7 3,1-7-2,1-2-1,1-10 5,1-1-4,3 0 2,3-15 4,-1-9-2,-2-6 0,-4-6-5,-1 0 2,-6-2-1,-3 1 0,-3 2 1,-1 1-1,-2 3 1,-3 1-1,0 2 0,0 2 2,0 2-1,0 3 3,0 5-1,0 6 7,0 5 8,0 4 0,0 1-7,0 0-12,0 0-3,0 0-6,0 8-6,0 17 2,2 10 11,4 7 2,2 0-1,-2 2 1,-1-2 0,-3-1-2,-2-2 2,0-3 2,0-3-1,0-6-1,0-5 2,0-5 3,-2-7-5,1-5 0,1-3 0,0-2 0,0 0 8,0 0-2,0 0 0,0-11-6,0-9 0,6-2-39,6-2 23,0 3 7,1 3 2,-4 3-12,4 4 1,-2 2 6,0 5 5,-1 2 4,0 2-1,4 0 0,-1 2 3,5 9-2,-1 5 1,0 0-1,-2 1 1,0-4 2,-1 1-1,-2-5 1,1-2-1,-1-1 2,1-4-1,1-2 0,4 0 0,1 0 3,4-8 1,-3-8-1,-3-4-2,-2 1 4,-6-4-4,-2 2 5,-4-1-5,-3 2 0,0 2-1,0 3 0,-1 6 3,-5 3 1,1 3 3,2 3 23,0 0-20,-3 1-10,-4 17-11,1 9 7,0 3 2,0 2 2,8-5-1,1-3-5,0-4 3,0-5 0,3-3 1,4-3 2,0-5 0,1-4 1,5 0 2,2 0 1,4-10 0,3-8-1,1-7-3,-2-2-4,-3 4 1,0 2-1,0 4 4,-3 2-3,0 5 2,-3 2 0,-3 5 0,-1 3-3,1 0-4,2 1-1,2 14 4,-1 5 3,-1 1 2,-2 3 1,-5 1 2,-1-6 4,-1-1-3,-2-6 3,0-3-6,0-5 4,0-1-4,0-3 0,0 0 3,0 0 4,0 0 4,0 0 0,1-10 14,4-11-20,5-6-6,7-3-9,0 2-5,0 6 4,-2 7 10,-6 8-1,0 0 1,-2 6-2,3 1-6,1 0 2,4 1 2,-2 13 0,1 2 2,-1 4 2,-4-2 0,0 2-2,-2-4 4,-2 0 1,1-3-3,-1-1 2,-1-3-2,2-3-14,-2-3-46,1-3-91,-1-1-89</inkml:trace>
  <inkml:trace contextRef="#ctx0" brushRef="#br0" timeOffset="113768.3793">13512 6744 217,'0'0'125,"0"0"-104,0 0-10,0 0 22,0 0 13,0 0-31,64-26-13,-23 18 11,9 0 11,10-1-5,1-1-4,3 2-8,-3-2-7,-6 5 3,-10 0-3,-9 5-26,-9 0-66,-9 0-59,-9 0-83</inkml:trace>
  <inkml:trace contextRef="#ctx0" brushRef="#br0" timeOffset="114884.6568">16408 6411 112,'0'0'111,"0"0"-52,0 0-20,0 0 9,0 0-8,0 0-40,0-6-11,0 26-2,0 8 13,0 6 19,0 3 1,0 4-9,0-1 9,0 1 10,0-4-19,0 0-9,0-2-1,0-1 7,-3-1-7,1-3 3,-1-6-4,-1-6-3,1-6-30,2-6-36,1-3-27,0-3-1,0-3 43</inkml:trace>
  <inkml:trace contextRef="#ctx0" brushRef="#br0" timeOffset="115260.6308">16459 6372 154,'0'0'78,"0"0"-52,0 0-22,0 0 4,0 0 17,0 0 8,46-47-33,-32 47-1,2 12 1,-1 12 0,3 7 1,-3 3 41,1 4-2,-1-2-23,-2-2 10,-2-2-12,0-3-3,-3-2-8,0-2-1,-2 1-2,-2-2 1,-1 0 0,-3-1-1,0-2 1,0-2-2,0-4 0,0-4-2,-3-2-46,2-5-38,1-2-36,-2-2-107</inkml:trace>
  <inkml:trace contextRef="#ctx0" brushRef="#br0" timeOffset="115500.6129">16477 6637 257,'0'0'0,"0"0"-1,0 0-1,0 0 0,0 0 1,81-24 2,-54 22-1,-1 2 0,-2 0-1,-2 0-108</inkml:trace>
  <inkml:trace contextRef="#ctx0" brushRef="#br0" timeOffset="115856.5942">16948 6446 204,'0'0'89,"0"0"-80,0 0-9,0 0-6,0 0-10,0 0 16,5 59 12,-5-22 28,0 5 12,0 0-16,0-3-19,0-4-11,0-3 4,0-5-4,0-2-3,0-1-3,0-4 1,0-5 1,0-4-4,0-6-7,0-2-51,0-3-35,0-1 14,0-17-25</inkml:trace>
  <inkml:trace contextRef="#ctx0" brushRef="#br0" timeOffset="116412.3523">16970 6477 212,'0'0'74,"0"0"-21,0 0-7,0 0-1,0 0 11,0-81-27,10 74-23,3 0-6,2 4 1,4 3-3,2 0-5,0 0 5,-2 5 0,2 8 1,-6 4 0,-1 3 1,-7 2-16,-7 4-20,0 2-5,-15 1-2,-10 0 3,-2-6 3,-2-3 14,7-8 16,4-4 7,9-5 19,5-3 31,4 0-1,0 0-11,0 0 12,0 0-34,6 0-15,10 0-2,4 1 1,2 7-4,2 1 1,-2 4-2,1 4 0,-1 0 3,-3 1 2,-5 1 0,-5 1 5,-8 0 6,-1 1 4,0 1 7,-10 3 5,-9 0 3,-4-4-7,-3-1-6,0-7-12,-1-1 3,0-3-4,3-6 0,6-3-4,0 0-23,6 0-25,6-14-67,6-2-99,0-4-5</inkml:trace>
  <inkml:trace contextRef="#ctx0" brushRef="#br0" timeOffset="116760.2404">17518 6602 110,'0'0'182,"0"0"-127,0 0-26,0 0 1,0 0 4,0 0-9,59-33-14,-33 27 8,-2 2-14,-2 0-5,-3 3 0,-3 1-2,-2 0 3,-2 0-2,-2 0-8,-5 0-54,-2 3-45,-3 5-53</inkml:trace>
  <inkml:trace contextRef="#ctx0" brushRef="#br0" timeOffset="116983.2444">17494 6710 119,'0'0'6,"0"0"-6,0 0 0,0 0 14,0 0 57,0 0-8,70 8-4,-40-8-40,0 0-13,-2-4 0,-1-1-1,-2 0-5,-1 1-6,-3-2-82,-4 0-118</inkml:trace>
  <inkml:trace contextRef="#ctx0" brushRef="#br0" timeOffset="117613.6034">18261 6407 88,'0'0'236,"0"0"-128,0 0-71,0 0-24,0 0-13,0 0-9,-8 25 1,8 7 8,0 7 29,0 3-23,0 0 25,0-3-8,0-1-18,0-5 3,3-3-7,0-1-1,2-4 6,-4-2-6,2-5-1,-1-4-38,0-7-56,1-6-55,4-1-39</inkml:trace>
  <inkml:trace contextRef="#ctx0" brushRef="#br0" timeOffset="118175.2243">18313 6441 224,'0'0'110,"0"0"-48,0 0-26,0 0 24,0-80-5,8 71-7,5 0-32,5 2-16,3 3-2,0 4 1,1 0-6,2 0 5,0 13-1,-3 3-3,-2 4 5,-10 3-13,-9 1-16,0 3-16,-17-2 12,-11 1-10,-3-4-5,2-3 26,7-6 16,6-4 7,5-3 0,7-3 1,2-3 27,2 0-11,0 0 4,0 0-2,13 0-18,6 2-1,4 4 0,3 3-2,-2 3-4,0 2 5,-2 2-3,-2 0 4,-4 1 0,-4 2 13,-2-1 4,-4 0 6,-4 1-7,-2-1-5,0 1 7,-6 1-6,-14 2 7,-8 1-1,-5-3-8,2-6-2,1-4-8,3-6-2,6-2-31,-1-2-15,6 0-27,2-6-50,5-9-169</inkml:trace>
  <inkml:trace contextRef="#ctx0" brushRef="#br0" timeOffset="118603.2164">18953 6399 275,'0'0'101,"0"0"-74,0 0-22,0 0 1,0 0-6,0 0-7,-16 47 7,7-13 13,-3 7 7,0-2-6,-1 0 15,2-1 13,-1-4-33,2-2 1,1-3-9,1-2 3,1-5-2,0 1-2,2-5 0,2-6-7,1-3-31,2-8-36,0-1-35,0 0-3,6-7-2</inkml:trace>
  <inkml:trace contextRef="#ctx0" brushRef="#br0" timeOffset="118955.2182">18898 6382 25,'0'0'225,"0"0"-170,0 0-55,0 0 0,0 0 0,0 0 0,57-69 0,-47 69-1,2 6-7,3 15 8,-3 8 6,-1 9 20,-3 4 8,-2 3 7,-1-2 2,-1 0-21,-2-6-15,1-4-1,-2-4-4,1-4 0,2-1-2,-1-4 3,-2-5 3,3-2-6,-3-6 0,-1-1-33,0-3-38,0-3-50,0 0-120</inkml:trace>
  <inkml:trace contextRef="#ctx0" brushRef="#br0" timeOffset="119159.202">18938 6649 252,'0'0'40,"0"0"-40,0 0-9,0 0 9,91-18 2,-67 18-2,0-2 1,0-1-1,-2 2-7,-4-1-108</inkml:trace>
  <inkml:trace contextRef="#ctx0" brushRef="#br0" timeOffset="120436.3595">20177 6693 12,'0'0'97,"0"0"-97,0 0 0,0 0 23,0 0 53,0 0-18,33 0-16,-26-2-11,3-3-19,-4 0-3,0-1 3,-1-1-2,-2 1 8,-2 1 10,3 0-2,-4 0-11,0 4-6,0 1 1,0 0 3,0 0-8,0 0-5,0 0-10,0 6-14,0 9 13,0 6 11,0 0 2,4 3-2,0-1-1,4 1 1,1-2 0,4-2-1,2-1 2,1-5-1,1-3 0,2-5-1,2-6-2,0 0-72,3 0-60,-5-17-113</inkml:trace>
  <inkml:trace contextRef="#ctx0" brushRef="#br0" timeOffset="120640.3492">20388 6524 280,'0'0'107,"0"0"-44,0 0-39,0 0-22,0 0 8,0 0-10,-17-14-31,17 14-119,0 6-74</inkml:trace>
  <inkml:trace contextRef="#ctx0" brushRef="#br0" timeOffset="121173.2215">20732 6799 179,'0'0'26,"0"0"-23,0 0-3,0 0 2,0 0 19,0 0 44,0 0-21,92 3-12,-73-11-21,0-2-7,-2-1-1,4-3-1,-1-1 2,0-4-4,-4 0-7,-3 2-22,-9 1 14,-4 1-9,0 3-1,-3 1 4,-11 5 14,-5 3 7,-1 3 6,0 0 5,-2 0-10,-1 14 17,3 4 2,3 5-17,4 2 3,7 4 8,3-1 1,3-1-11,0-1 5,6-2 6,12-3 14,1-4-2,5-5-13,7-6 0,2-5-3,7-1 0,1 0-11,-4-4-28,-3-5-64,-5-3-32,-12 1-56</inkml:trace>
  <inkml:trace contextRef="#ctx0" brushRef="#br0" timeOffset="121513.2383">20602 7034 528,'0'0'46,"0"0"-46,0 0 28,0 0 42,0 0-11,0 0-30,0 1-22,0-1-3,0 0-4,4 0-18,17-1-65,6-8-38,1-3-133</inkml:trace>
  <inkml:trace contextRef="#ctx0" brushRef="#br0" timeOffset="121729.2244">21161 6949 481,'0'0'0,"0"0"-6,0 0 4,0 0 2,0 0 0,0 0 0,8 0-58,-8 0-154</inkml:trace>
  <inkml:trace contextRef="#ctx0" brushRef="#br0" timeOffset="126559.2144">22386 6901 181,'0'0'162,"0"0"-134,0 0-25,0 0-1,0 0 9,0 0-11,0 0-4,-1-2 2,1 2 2,6 4 2,3 3 2,1-3 4,0-3 0,4 1-7,2-2 14,3 0-8,3 0-3,-2 0 0,1-5-4,-1-6 2,-1-5-4,-2-5 2,-1-5-10,-2-4 8,-1-1 2,-1-2 0,-1-2 0,-3 2 1,-3-3 0,-2 0 1,-3-2 0,0 0-2,0-1 8,0 5 24,0 2 7,0 5-25,0 7 21,0 5-2,0 5-8,0 5-1,-2 2 0,2 3-9,0 0-12,0 0-3,-1 0-9,-1 8-7,1 13-1,-1 7 17,1 7 0,1 3 0,0 1-3,0 1 2,0-1 2,0-1-4,3-2 6,6-4-4,2-1 2,1-4 0,2-6-1,1-7 3,-3-2-3,4-4 0,-2-6 3,2-2-1,1 0-2,-1 0 0,-1-14 0,-2-3 0,-1-2 0,0-2 0,-3-2 0,0 1 0,0-4 1,1 0-1,1-1-1,-2 0 1,1 2 0,-2 1 0,-2 1 0,-2 2-1,1 1 1,-1 4 2,-4 4-2,0 1-1,0 4 1,0 4 0,0 0 0,0 3 5,0 0-9,0 0 4,0 0-1,0 0-1,0 0-1,0 0-7,0 7-6,0 16-7,-4 9 23,-2 5 0,1 4 0,-1-1 0,3-1 2,2-2-2,-2-4-3,1-3 3,0-1 0,1-7 0,1-4 0,0-6 1,0-4-1,0-7-2,0-1-25,0 0-6,0 0 17,0 0 11,0-6 4,6-10-13,6-4-13,-1 2 15,0 1 12,-1 4-3,3-1 2,0 1-1,5 3-15,-1 3-26,-1 3 26,-2 4 5,2 0-4,-4 0 6,1 1 5,4 6 3,-4 3-2,3-1-2,-3 0 6,1 0 2,-2-4-1,2 0-1,-1-5 1,3 2 0,-2-2-1,1 0 3,-3 0-1,-3 0-1,1 0 3,-2-5-3,-1-4 0,1 0 3,-2-1-2,-1-1-2,-2-1 8,-3-2 1,0 2-4,0 2-2,0 1 3,-4 3-6,2 2-3,-2 4 0,3 0-5,-2 0-14,0 4-35,-2 14 54,1 4 1,2 2 2,2-1 3,0-1 0,0-1 5,0-5 2,6-1 3,2-5-2,0-2 0,1-3-1,4-4 1,1-1-9,1 0 0,3-3-2,-3-13 0,1-2-8,1-2-1,-4 1 3,-1 3 6,-4 2 2,-2 6 0,-2 1 4,-2 4-1,-2 2 8,0 1-11,0 0-2,1 0-10,2 0 0,0 3-2,3 8 10,0-3 2,3 3 0,0-4 0,0-2 0,4-1 2,1-2 4,2-2-2,1 0 15,0 0-12,-3 0 5,-4-2-2,-1-7 11,-3 1 23,0-2-12,0 2-19,-1 2-2,-2 1 14,-3 3 2,1 2 5,-1 0-25,0 0-7,0 2-14,0 19-6,0 11 16,0 13 3,-9 7 0,-3 7 1,-3 4 9,1-2-1,-3-1 11,1-3-9,0-6-8,-3-5 3,3-12-2,2-11-2,4-8 4,3-9-3,4-5 5,1-1 7,2 0 20,0-12-13,0-13-20,3-7-2,18-6-7,7 0-15,7 3-12,2 2-23,6 2-9,-3 3-27,-1 2-15,-3 1-60</inkml:trace>
  <inkml:trace contextRef="#ctx0" brushRef="#br0" timeOffset="127112.3828">22585 6580 31,'0'0'176,"0"0"-154,0 0-21,0 0 18,91-33 25,-55 27-10,10-1-16,6 3 1,-1 0-14,2-1-4,-2 2 0,-5 0-2,0 3-4,-5 0-81,-7 0-76</inkml:trace>
  <inkml:trace contextRef="#ctx0" brushRef="#br0" timeOffset="128179.2314">25179 6602 80,'0'0'99,"0"0"-48,0 0-24,0 0 18,0 0-7,0 0-35,-58-16-3,35 26 0,3 10 0,-1 4 8,0 3 5,2 3-12,3-2 38,5 2-28,5-5 7,4-1-18,2-2 1,0 0 1,16-3 1,10-6 17,5-2-10,6-6-4,1-5-6,1 0-51,-3 0-54,-5-16-42</inkml:trace>
  <inkml:trace contextRef="#ctx0" brushRef="#br0" timeOffset="129475.2602">22371 6616 7,'0'0'57,"0"0"9,0 0-3,0 0-5,0 0-13,0 0-11,0 0 0,0 0-1,0 0 3,0 0 13,0 0-36,0 0-5,4 0-8,12 0-1,7-2-3,10-1 2,6 0 2,4 0 0,1 0-1,-4 0 0,-4 2-50,-2 1-43,-10-2-33,-6 1-95</inkml:trace>
  <inkml:trace contextRef="#ctx0" brushRef="#br0" timeOffset="137255.2265">25436 6599 95,'0'0'68,"0"0"0,0 0 9,0 0 0,0 0-8,0 0-21,0 0 2,0-12-29,0 12-9,0 0-1,0 0-3,0 0-8,0 0 0,0 0-3,0 0 1,0 0-1,0 0-5,-5 0-5,-7 2 12,0 8-5,-1 5-7,-3 2 0,2 1-3,-2 0 4,2 1 6,1-1-2,5 1 6,2-1-2,3 0-2,3-1-1,0-3-2,0 0 6,0-2-3,8 0-8,4-4 7,3-3 6,3 0 1,1-5 2,2 0-2,-2 0 2,1 0 3,-1-2-2,-4-8-1,-1-1-1,-3 0 8,-2-2-4,-3 0-1,0 0 3,-4-3-5,-2 1-2,0 0 0,0-2 4,0 3-8,-9 0 4,0 0 0,1 4 2,-2-1-2,1 3-9,1 0-5,1 3 5,0 2 5,5 2-2,1 0 2,1 1-3,0 0-2,0 0 1,0 0-3,0 0-4,0 0-14,0 0 15,0-2 7,7-1 0,6 0 7,5 1-1,0-1 1,6 0 0,0 2 2,-3 1-2,4 0-1,-4 0 1,0 1 4,-3 10-4,1 4 0,-4 3-4,0 1 4,-6 1 2,-1 1-2,-2-2 0,1 3 3,-4-4 3,0 0 0,-3-3-2,0 0 1,0-5-5,0 0 0,0-3 1,0-4-1,0 2 7,0-2-3,0-3-2,0 0 2,0 0 2,0 0 1,0 0-1,1 0 2,6-8 24,0-4-24,6-3-5,1-3 3,-1-3-6,1 3 1,-1 0 0,-3 4-1,0 5 0,-3 2 1,0 2-1,-1 2-1,-3 1 0,-1 2 1,1-1-1,0 1-3,1 0-7,4 0 10,-1 0 1,-2 0-4,1 6 1,-2 3 1,-1 3-8,1 2 9,-2-1 1,-2 1 0,1-1-1,-1 0 1,0 0 0,0 0 1,0 0 0,2 0-1,-2-5 2,0-3-2,0 0 0,0-2 1,0 2-1,0-4 0,0 1 1,1-1-1,-1 0 0,2 1 0,-2 0 0,0-2 0,0 1 0,1 2 0,-1-1 0,0 1-1,0 0 1,2-2 0,-1 2-1,1 0-1,0-1 4,-1-1-4,-1-1 2,0 0 0,0 0 0,0 0 2,0 0 0,0 0-1,0 0 4,0 0-2,0 0 6,0 0 2,0 0 8,0 0 1,0 0 3,0 0 0,0 0 4,0 0-6,0 0-1,0 0-10,0-5-8,0 1-2,0 1 0,0 2 0,0 1 1,0-2 0,0-1-1,0 2 0,0-2 0,0-1 0,0 3 0,0-2 0,0-1-2,0-1 2,0-1-2,0-3 0,0-2-5,0-2-3,0-2-1,6 0 3,0-2 2,4 2-1,-1-3 5,5 5-5,-2-1 2,-2 2 1,0 6 0,-2 2 2,-5 2-2,2 2-3,1 0 6,2 0-3,1 0-3,0 10 1,1 6 2,0 2-1,-3 3 3,-1 1-3,2-1 5,0 0 0,2-4 3,-1-2-6,2-3 5,0-2-2,1-2 0,1-3 1,2-2-1,3-3 2,1 0 1,2 0-2,0 0-1,-2-2-10,-3-5-29,-4-2-24,-1 0-3,-5-1-39,-4 0-114</inkml:trace>
  <inkml:trace contextRef="#ctx0" brushRef="#br0" timeOffset="139534.2513">26350 6707 154,'0'0'101,"0"0"-74,0 0-4,0 0 18,0 0-4,0 0-11,24-31-16,-12 31-10,0 0 0,0 0-5,0 10-2,-2 10 6,4 2 1,-4 3 0,-1 0 3,-2 1-3,-1-2 1,-4-1-1,-1-4 5,-1-2-4,0-4-1,0-1 4,0-4 0,0-4-2,0 0-1,0-4 0,0 0 1,0 0 4,0 0 11,0 0-4,0-4-7,0-10-6,5-5-9,9-2 6,2-1-5,3 0 2,-1 4 5,-2 5-2,-2 4 3,-2 4 0,0 4-3,0 1-1,1 0-1,-1 0 3,0 7-5,-3 10-4,-1 2 8,-2 2-1,-3-1 4,0-2-3,-3-3 3,0-2 0,0-3 0,0-4-4,0 0 3,0-5-2,0 1 3,0-2 2,0 0 4,0 0 2,0 0 7,0 0-6,7-11 6,0-3-15,4-8-1,1 1-2,1-2 3,2 2 2,2 2-2,-1 5-35,-3 5 19,-2 6 6,-4 3 7,1 0-6,-2 0 5,1 8-2,2 8 2,-2 2 4,3 2-2,-3-1 1,3 0 1,-2-4 0,1-3 0,3-3 0,-2-2 0,2 0-4,1-3 4,-3-3 1,3-1-1,-3 0 4,1 0 2,4-2 6,-3-6 1,-2-3-3,0-1 2,-2 0-5,-2-4 7,0 1-2,1-4-8,-1 4-4,-3 5-4,-1 2 3,-1 7-1,-1-1 2,0 2 0,0 0-3,0 0-10,0 10-22,0 8 21,0 4 8,-1 2 4,-1-3 0,2-3 0,0-1 2,0-3-2,2-4 2,4-1 0,4-4 3,1-3-3,1-2 2,5 0 3,3 0-5,1-10 4,1-3-4,-1-4-3,-6 2-4,-3-2 7,-2 1 1,-2-1 5,-4-2-1,1 4-5,-4-1 1,-1 6 4,0 4 40,0 3-2,0 2-25,0 1-18,0 0-2,0 0-18,2 8 0,2 9 19,1 1 1,1-3 0,1 0 1,1-5 1,2-3-2,1-1 0,1-3-2,4-3 2,2 0 4,0 0-2,2-3-1,0-8 4,1-4-3,0-3 4,-2-3-6,2-5 2,-3-2 0,-2-1 3,-1 1-4,-3-1 9,-3 1 4,-2-1 0,-2 0 1,0 0-2,-1 0-8,-1 1 21,0 3-19,0 4 0,-3 4-4,0 7 9,0 3 14,0 5-12,0 2-10,0-2-4,0 2-4,0 0-4,0 4-11,0 17-30,-4 11 41,-7 6 8,2 1 1,0 2-1,2-1 1,-1 4-2,4 0 2,1-2-2,3-4-4,0-5 5,0-6 0,3-5 0,6-5 0,0-3 0,2-4 0,0-4 0,3-3 0,0-1 2,3-2 0,2 0 1,3-3 1,0-11-4,1-3 4,-2-2-4,-3-4-4,-1 1-22,-7-3-6,-3 3 1,-4 2 10,-3 5 7,0 5-4,0 4 9,-11 4-4,0 2-4,-4 2-8,0 21 9,-1 2 11,4 4 4,6-2 1,3-4 0,3-2 12,0-1-6,0-5-1,7-2 0,6-5 2,1-3 0,7-5 8,2 0-3,6 0-5,3-9-7,1-5-45,-5-1-66,-7-3-109</inkml:trace>
  <inkml:trace contextRef="#ctx0" brushRef="#br0" timeOffset="139954.5583">27319 6646 285,'0'0'48,"0"0"-45,0 0-1,108-20 7,-72 16 13,3-1 25,5 4-11,2 1-18,3 0-5,-1 0-7,-2 0-6,-4 0 0,-5 0 2,-4 0-2,-5 0 0,-4 1-3,-3 3-16,-8-2-34,-2 0-27,-4 1-51</inkml:trace>
  <inkml:trace contextRef="#ctx0" brushRef="#br0" timeOffset="142260.0712">5763 8309 235,'0'0'72,"0"0"-54,0 0-7,0 0-9,0 0-2,0 0 0,36-2 0,-2 2 15,6 0 10,2 0-6,4-1 1,-1-2-8,0-1-1,0-1-1,-5 2-6,-7 1-3,-6 2-1,-8 0-46,-10 0-67,-9 8-76</inkml:trace>
  <inkml:trace contextRef="#ctx0" brushRef="#br0" timeOffset="142591.2475">6009 8356 185,'0'0'70,"0"0"-70,0 0-6,0 0 6,0 0 34,0 0 52,0 87-52,0-54 11,3 4-2,3-1-6,3 0-5,0-2-12,2 2-12,-1-1-7,-3-2 0,1-2 3,-2 0-2,-3-4 1,4-1-3,-4-5-9,-3-3-25,0-5-43,0-1-66,0-3 11,0-3-72</inkml:trace>
  <inkml:trace contextRef="#ctx0" brushRef="#br0" timeOffset="142819.2286">5954 8906 323,'0'0'126,"0"0"-89,0 0 3,0 0 6,0 0-39,0 0-7,18 0-13,10 0 13,8 0 4,6-4 0,2 0-1,-6-2 2,-5 2-5,-5 1-12,0 1-56,-4-1-79,-6 0-171</inkml:trace>
  <inkml:trace contextRef="#ctx0" brushRef="#br0" timeOffset="143789.1594">6403 8816 244,'0'0'251,"0"0"-251,0 0 3,0 0-3,0 0 21,0 0 11,0 2-23,0-2-9,3 0 0,9 0 2,4 0 8,-2-5-3,4-4 1,-5-1 0,2-5-4,0-6 1,1-5 2,-2-2-5,-1-3 1,-4 0-1,-3-2 2,-3-1-2,-1 0-2,-1-2 3,-1 3-3,0 2 0,0 5 2,0 5-2,-3 4 2,-1 6-1,-1 5 1,4 4 19,-1 2 11,2 0-29,0 0-3,-1 0-3,1 0-10,0 22-12,0 16 19,0 13 6,1 7 3,5 7-3,-1 1-2,-1-1 0,2-3 4,-6-2-2,0-3 6,0-2-5,0-5 5,0-3-6,1-6 0,1 1 2,-1-2-2,1 1 0,1-2 0,-3-6 0,3-9 4,0-6-4,-3-5-4,3-9-16,-1-3-12,-2-1 17,1 0 9,2-1 2,1-19 4,1-5 0,-1-7-8,-2-2-5,-1-1-22,-1 1-16,0 2-14,-3 5-22,-13 1 33,-1 3-23,-3 4-3,-1 1 77,3 5 3,0 0 42,3 4 29,9 3 1,2 1 5,4 0-9,0-1-48,0-2-20,16-2-3,9-3 0,5-1 3,3-3 0,4 2 1,1 0-1,2 0 0,-1 0-1,-5 1 1,0 3 0,-7 1-47,-10 4-35,-7 4-36,-10 0-24</inkml:trace>
  <inkml:trace contextRef="#ctx0" brushRef="#br0" timeOffset="146503.2413">8430 8023 101,'0'0'61,"0"0"-47,0 0-3,0 0 18,0 0-3,0 0-21,0 0 4,-44-6-9,29 6 1,-1 3 0,-3 2-1,2-1 0,0 4 0,1-6 0,2 3 2,1-1-1,4-3 1,0 0-3,2-1 5,4 2-2,-2-2 0,4 0 1,-1 0-3,1 0 3,1 0 16,0 1 0,-2-1 4,2 0-7,0 0 1,0 0-16,0 6-1,0 9-16,-1 5 1,-1 10 15,2 6 4,-3 2 4,0 4 10,0 3-5,-1 3 8,1 2-4,1 1 7,-1-3-1,3 1 0,0-6-19,0 0-1,0-2 1,0-3 0,0-1-2,0-5-2,2-2 4,1-5-4,0-6 0,1-4 0,-1-5 0,2-4 0,-4-1 0,2-2-3,2 0 6,2 1-2,8-1 5,6-1-4,9-2 9,7 0-3,2 0-4,1-9-4,-2 0 0,-7 1-22,-1 3-27,-3-3-53,-5 0-41</inkml:trace>
  <inkml:trace contextRef="#ctx0" brushRef="#br0" timeOffset="148869.2486">9017 8041 14,'0'0'58,"0"0"-33,0 0 14,0 0 35,0 0-18,0 0-20,0 0-5,-8-15-11,6 15-20,-1 0-6,0 15 3,-2 8-1,-1 7 8,0 5-3,0 2 5,-1 5 1,2 0-6,-2 0 10,-4 2-6,2-2-2,-1 2 4,-1-2-7,0-1 0,-2-4 0,2-4-9,2-5-47,1-7-8,5-7-13,2-5-32</inkml:trace>
  <inkml:trace contextRef="#ctx0" brushRef="#br0" timeOffset="149287.245">9007 8094 97,'0'0'101,"0"0"-63,0 0-29,0 0 25,0 0 6,0 0-15,16-30-25,-9 31-5,7 19-7,-1 8 12,5 9 13,-3 5 21,1-2 11,-1-1-10,0-1-22,-1-5 1,-1-1 10,-1-2-13,0-3-5,-2-1-6,-1-2 3,-3-3-2,-1-2-1,-2-2 6,-3-3-6,0-4-5,0-1-30,0-3-34,0-2-53,-5 0-18</inkml:trace>
  <inkml:trace contextRef="#ctx0" brushRef="#br0" timeOffset="149527.0783">8987 8404 356,'0'0'100,"0"0"-91,0 0-9,0 0 0,0 0 4,0 0-4,51-53 0,-27 44-1,-2-1-5,3 1-79,-5 0-79</inkml:trace>
  <inkml:trace contextRef="#ctx0" brushRef="#br0" timeOffset="150037.2468">8985 7955 129,'0'0'75,"0"0"-59,0 0 3,0 0 50,0 0-1,0 0-35,0-42-18,5 31-10,1 0-1,0 0 5,1-1-2,-1 0-6,-1 3-1,1 0 2,0 1-2,0 4-4,4 2 1,1 2-2,3 0-5,0 2 3,4 10 0,0 2 7,1 0-1,-2 2-4,-1-3 5,-1 1 0,-3-1 0,-3 4-3,-3 1-44,0 1-21,4 1-29,-4 0-98</inkml:trace>
  <inkml:trace contextRef="#ctx0" brushRef="#br0" timeOffset="150413.2456">9722 8455 350,'0'0'1,"0"0"-1,0 0-12,0 0 12,0 0 4,0 0 12,3 77 2,-3-53-12,-4 0 3,-9 5-4,-4-2-5,1 2-15,1-4-61,-1-3-91</inkml:trace>
  <inkml:trace contextRef="#ctx0" brushRef="#br0" timeOffset="150893.0413">10194 8155 351,'0'0'92,"0"0"-61,0 0 14,0 0-8,0 0-37,0 0-21,0 43 13,0-4 8,0 5 13,0 1-9,0 1 3,0-2 2,0 0-4,0-2-5,0-5 7,0 1-6,0-5 3,0-5-4,0-3-15,0-9-29,0-4-11,0-4-19,0-5-49,0-3-55</inkml:trace>
  <inkml:trace contextRef="#ctx0" brushRef="#br0" timeOffset="151433.0102">10180 8225 233,'0'0'101,"0"0"-21,0 0-51,17-86-5,-6 71 1,3 4-3,3 6-14,4 0-8,-1 5-1,3 0 0,-4 12-3,2 9 4,-4 5 0,-6 4-4,-6 3 4,-5 5-1,-3-1-8,-13-2-13,-4-3-4,-2-4 12,1-7-10,1-3 8,6-8 14,5-3 2,6-7 2,3 0 6,0 0-8,0 0-10,0 0 8,10 0-6,5 0 7,2 4-3,-1 8-5,0 3 9,1 5-2,-4 2 1,0-1 0,-5 1 1,-2-3 4,-6 1 0,0-1 10,0 1 24,-11-2 1,-8 0-14,-3-5 2,1 0-17,-3-5 5,0 0-15,-1-3-6,0-4-26,0-1-10,2 0-26,3-1-21,5-15-95</inkml:trace>
  <inkml:trace contextRef="#ctx0" brushRef="#br0" timeOffset="152012.9728">10175 7958 224,'0'0'177,"0"0"-124,0 0-31,0 0 20,0 0 1,0 0-31,22-31-12,-7 20-1,0-1-1,3 0 2,0-1-1,1-3 1,2 1 0,0-1 0,-2 1 3,-4 3-2,-3 5-1,-9 2 0,0 5-4,-3 0 1,0 0-2,0 0-7,6 18-3,0 5 15,3 5 0,-2 2 7,4 3-7,2 2-1,1 1 0,2 2 0,-1-4-46,3-4-42,-2-5-66</inkml:trace>
  <inkml:trace contextRef="#ctx0" brushRef="#br0" timeOffset="152632.9312">10734 7981 320,'0'0'166,"0"0"-161,0 0-5,0 0-2,0 0-2,0 0-1,100-26 5,-64 24 0,-2-1-2,-1 1 4,-3 0-4,-5 1 2,-4-1-2,-4 1 2,-4 1 0,-4 0 2,-5 0-1,-1 0-1,-1 0-4,-2 0 3,0 0-5,1 9-4,-1 12 4,0 9 6,0 9 0,0 8 6,-1 4 17,-5 4-10,-2 0 5,1 1-2,1 1 2,2 0-10,2-1 3,2-4 12,0-5-16,0-6-3,0-5 3,0-4 0,0-7-3,0-3-1,0-3 0,-6-6-2,-5-1 7,-8-1 3,-9-2 1,-8-3-3,-3 0-9,-4-5 0,0-1-43,-2 0-23,-1 0-104,-3-13-212</inkml:trace>
  <inkml:trace contextRef="#ctx0" brushRef="#br0" timeOffset="153613.2526">11614 8365 197,'0'0'101,"0"0"-55,0 0-15,0 0 9,0 0-13,0 0-24,0 0 12,96-26-5,-56 20-4,2 1-1,3 1-5,2 1 2,-3 2 0,-6-2-4,-5 1 2,-10 2-7,-7 0-56,-2 0-43,-7 6-45</inkml:trace>
  <inkml:trace contextRef="#ctx0" brushRef="#br0" timeOffset="153967.2527">11676 8596 157,'0'0'5,"0"0"-4,0 0 14,0 0 46,0 0 9,108 10 2,-61-10-31,5-2-21,-3-7-3,0 0-9,-5 1-5,-4 3 3,-7 0-6,-8 4-1,-7 1 0,-5 0-17,-4 0-51,-4 0-43,-5 0-33</inkml:trace>
  <inkml:trace contextRef="#ctx0" brushRef="#br0" timeOffset="154548.2602">11942 8127 406,'0'0'31,"0"0"-27,0 0-2,0 0 69,0 0-4,0 0-67,-10-4-1,10 29-26,0 13 27,0 8 0,0 6 1,-3 2 4,-4 2-2,-2-4 0,-3-1 4,6-3-7,-2-5 0,4-6 2,-2-5-2,-1-3-8,4-6-26,-2-3-18,2-5-22,3-5 12,0-3-33,2-7-103</inkml:trace>
  <inkml:trace contextRef="#ctx0" brushRef="#br0" timeOffset="155147.2589">12648 8154 163,'0'0'73,"0"0"-67,0 0-6,0 0-4,0 0 4,0 0 1,-89 99 2,71-58 4,1 3 7,1 1 0,4-2 27,6-4-10,3-2-15,3-8-5,0-4 0,4-4-7,7-4 1,1-5-3,4-2 16,1-4 8,4-6-6,1 0-1,6 0 3,4-16-6,-3-4-6,1-3-1,-7-1-3,-4 0 5,-4 1 0,-8-4 8,-5 3-9,-2-1-4,0 1 1,-8-1-1,-8 2-2,-3 0 3,-2 2-4,-6 2-6,2 3-6,-7 7-73,-2 6-69,-5 3-47</inkml:trace>
  <inkml:trace contextRef="#ctx0" brushRef="#br0" timeOffset="166883.2523">13402 8651 197,'0'0'57,"0"0"-43,0 0 23,0 0 1,0 0-22,0 0-16,0 0-8,0 18 8,0-4 20,0 0 3,-5 3-15,-2 1-7,-5 1 9,3 4-8,-5 1-2,0 1-7,-3-3-46,-1 0-21,-1-2-50</inkml:trace>
  <inkml:trace contextRef="#ctx0" brushRef="#br0" timeOffset="170317.2635">14454 8645 107,'0'0'105,"0"0"-99,0 0-6,0 0 4,0 0 26,0 0-22,0 0-4,0 9 1,0-5 11,0-1-9,0 1-1,3-1-2,4-1-1,-1 0 3,1-2-3,1 0 0,2 0 1,-1 0 1,0 0-4,4-2 3,1-7 1,1-1-3,1-4 2,2-1-3,-1-3 2,0-1-2,2-3 1,-5 1-1,-2 2 2,-1-1-3,-5-2 5,-3-1-1,1-4-1,1 0 14,-2 1-4,1 1-1,-1-2 3,0 0 6,-2-4-11,-1 3 9,0-1-10,0 2 9,0 3-9,0 1 1,0 2 4,0 5-1,-3 3-10,-1 3 10,1 6 1,2 1-9,1 1 0,0 2 0,-2 0-5,2 0-3,-1 0 1,1 0-8,0 0 5,-2 2-2,-1 17-10,-3 11 17,0 10 2,2-1-1,1 3-2,3-1 1,0-2-2,0-3 2,3-2 0,6-2 3,0-3-6,1-4 6,2-2-5,-1-4 4,2 1-3,-1-4 2,0-2 3,-2-2-3,-1-1-1,-1-1 1,-2-2-3,1-2 2,-1-2-1,-1-2-3,-2 1 3,0-3 1,-2 1 0,2-1-1,-3 0-1,2 0 2,-1 0 3,-1 0-2,0 0 0,4 0-1,-1 0 0,3 0 0,3 0 3,3-3-3,0-4 0,0 1 1,3-4-1,0 2 0,1-3 1,1-1-1,-1 0 0,-2 0 0,-1-1 4,-1-1-4,1-1 2,-2-4-2,1 0 0,1-4 1,-2-2 0,-1-2 3,0-2-4,-2 1 1,0-1-1,-4 4 1,0 0 1,-2 3 1,-2 3 0,0 3-3,0 1 1,0 3 1,0 0-1,0 3-1,-2 3 0,2 0 1,-1 4-1,-2 1 0,3 1 0,0 0-5,-1 0-3,1 0 5,-2 0-7,2 0-6,-1 14 1,-1 8 13,-1 8 2,0 5 2,0 1-2,2 1 0,1 0 0,0-1 0,0 0 2,0 0-2,-2-5 1,2 0-1,0-6 0,0-1 1,0-4-3,-2-5 4,2-1-1,0-5-1,0-3 2,0-3-4,0-2 4,0-1-2,0 0 4,0 0 3,0 0 5,0-1-5,0-13-6,7-4-1,3-3-6,3 1 1,2 2-6,-1 3 2,-2 5-1,0 2 0,-2 4-7,1 2-2,0 2 13,1 0 2,2 0-3,4 0 2,1 10 1,-1 0 0,1 2 1,-2-2 3,-1 1 1,-1-2-1,3-3-1,-1 0 1,3-5 0,3 1 3,-1-2-3,1 0 1,0 0 2,-2-2-2,-1-5 1,-2-1-1,-3 1-1,-1-2 2,-3 0 2,-2-2-2,-5 1 0,-2-2 0,-2 0 0,0-2-4,0 0-7,-2 3-5,-6 1 9,-2 2 4,6 3-3,-4 0-6,5 4 10,0 1 4,1 0-4,2 0-6,0 3-11,0 11 12,0 2 2,0 1-3,0 1 2,7-5 4,2 1 0,-2-4 2,4-1 2,-4-1-3,1-3 1,-1-2 1,2-2-2,-3 0 3,2-1 0,-1 0-3,2 0 1,0 0 8,0-1-5,4-7-2,-1-2 6,2-2-8,4-3-1,1-1 0,0-3 2,1 4-1,-4 4-1,-1 4-3,-4 4 2,-1 3 0,-1 0-2,-2 0-6,1 0 0,2 9 9,-2 5 5,1-1 8,-2 4-10,-1-2 3,-2 0 1,-2-2-3,-2 1-1,0-4 5,0 1 4,0-4-6,0-1 11,-5-1-9,2-2-2,-1-1 0,4-2-2,0 0 5,0 0 2,0 0 2,0-3-2,0-12-9,0-6-4,6-5-6,8 3-4,2 5 4,-4 5 4,-2 3 4,1 5 0,-4 2-2,1 3-6,-1 0 0,5 0-2,2 6 0,0 6 8,1-1 0,0 3 2,-1 0 3,2-2-2,-1 0 1,0-2-2,0 1 0,0-4-52,-6-2-66,0-3-34</inkml:trace>
  <inkml:trace contextRef="#ctx0" brushRef="#br0" timeOffset="171130.2847">14407 8296 155,'0'0'53,"0"0"-17,0 0 16,0 0 21,0 0-19,0 0-16,-6-11-23,6 11-15,5 0-6,16 0-1,14 0 7,10 0 0,9 0 3,10-3 1,5-1 2,1-4-2,1 2-2,-7-2-1,-5 2 2,-11 2-3,-8 1-26,-12 3-63,-10 0-52,-12 0-89</inkml:trace>
  <inkml:trace contextRef="#ctx0" brushRef="#br0" timeOffset="177582.2472">17864 8080 43,'0'0'50,"0"0"-42,0 0 0,0 0 12,0 0-17,0 0-1,-3 18 8,-1 2-1,-3 1 6,2 2 5,2 1 5,0 1-8,0 4-9,1-1 15,1 4 4,1-2-14,0 0-9,0-1 3,0-2-4,3-3 0,7-3-3,2-3 6,2-4-5,-1-4 2,0 0 2,4-6 2,-2-3-1,6-1 7,-3 0-1,2 0 2,1-8-5,-3-6-3,3-1 0,0-4 3,3-2-1,-2-2-7,2-3 2,-2-1-3,-3 0 1,-3-2 0,-4 1 3,-2-3-4,-2 2 7,-4-3-6,1 0-1,-2-1 2,-2 3 2,1 4-3,-2 8 0,0 5 22,0 2-1,0 8-9,0 1-2,0 2-4,0 0-7,0 0-9,0 4-5,0 21-7,-2 12 21,-2 6 1,-1 0-1,2 1-1,2-1 0,-1-4 1,2-2 5,0-6-4,0-1 2,0-4-3,0-3 0,0-4-1,0-2 4,0-6-3,0-5 2,0-3-2,0-3-4,0 0 4,0 0 4,0 0 8,3-6 2,5-12-14,2-3-13,3-2 2,1 1-8,2 2 4,-1 0-10,0 6 9,0 0 10,0 2-2,0 1-10,0 4 7,-2-1 9,-1 5-1,-1 3 0,-2 0-3,5 0-1,-2 6 2,3 9 1,-3 0 1,-1 4 1,0-3 0,0-1 2,-2 0 2,1-3-1,-1-3 0,2-1-1,-1-2 2,1-4-1,-1-2 3,2 0 2,2 0 1,3 0 3,0-8 0,2-6-6,-4 0 2,0-2-4,-4 1-1,-1 1 0,-4 1 1,-3 1-2,-2 4 0,-1 2 6,0 2-2,0 2 0,0 2 18,0 0-5,0 0-17,-4 6-8,-5 11 6,3 4 1,2 3-1,2-2 2,2 1-1,0-4 1,0-1 0,0-4-3,8-1 2,2-5 2,-1-2 2,2-2 1,2-4-2,-1 0 2,5 0 8,2-11-5,1-6 0,0-3-4,-4 1 0,-1-4-2,0 2 0,-4 3-1,-1 3-4,-4 7 4,-5 1 3,-1 4 2,0 3 15,0 0 18,0 0-14,0 0-24,0 0-6,0 0-9,2 10-5,2 6 20,1 0 0,4 1 1,-2-2-2,1-1 1,-2-6-1,4 0 1,-1-5 4,3-3-1,3 0 1,0 0-2,3-8 5,0-8-1,0-2-4,-2 0-1,-6 4 1,-4 9 1,-4 0 2,-1 5 4,-1 0 10,0 0-14,0 0-5,0 9-14,0 18 12,-10 13 2,-3 9 28,-4 7-10,-4 5-4,-1 2 7,1 2-11,0-4-4,4-9 13,1-5-9,3-11-5,1-8-4,1-10 5,5-8 0,3-6-2,3-4 3,-1 0 9,-2-1 15,3-17-20,0-10-11,0-6-11,19-2-25,7-3-2,5 1-9,0 2 1,1 2 9,-2 6 3,-1-2-28,1 3-40,-3 1-31,-2 0-82</inkml:trace>
  <inkml:trace contextRef="#ctx0" brushRef="#br0" timeOffset="178310.2021">17730 8270 75,'0'0'186,"0"0"-140,0 0-44,0 0 7,0 0 22,0 0 2,79-31 5,-42 23-17,8 0-1,4-1-11,5 0-5,3 0 1,-2 2-2,-2 1-3,-9 1-3,-5 3-4,-6 2-57,-10 0-45,-7 0-65</inkml:trace>
  <inkml:trace contextRef="#ctx0" brushRef="#br0" timeOffset="179828.7513">20775 8265 147,'0'0'33,"0"0"-12,0 0 2,0 0-5,0 0-13,0 0 2,-84 13-7,70 0 0,0 2-4,2 3 3,-3 2 1,3 1 0,2 0 7,4-3-7,3-2-2,3 0 0,0-3 1,0-1 1,3-3-2,7-3 2,4-3 12,2-1 2,3-2-1,4 0-1,2 0-5,-2-11-2,-1-1-4,0-5-1,-4 1 0,2-4 1,-3 2 0,-5-2 2,-1 3-1,-2-1 1,-3-2-2,-2 0 0,-2-1 4,-2-1-1,0-1 18,0-2-12,0-3-7,-2 0 28,-2-5 6,-4-2-20,1 2 2,1 2 2,-3 0-10,1 7 15,-2 2-4,3 4-12,1 5 23,3 6-15,-1 6-7,4-1 2,0 2-13,-1 0-1,1 0-7,0 5-12,0 18 0,0 14 19,-2 11 1,2 6 0,0 2 0,0 1 0,7-9 1,5-3-1,4-8 0,2-6 0,4-4 0,1-3 1,-2-4-1,1-4 0,0-5 0,2-4-28,0-5-51,2-2-48,-3 0-87</inkml:trace>
  <inkml:trace contextRef="#ctx0" brushRef="#br0" timeOffset="180752.6925">21349 8246 103,'0'0'59,"0"0"-22,0 0 14,0 0-45,0 0 2,0 0-5,-70 17-2,58 5 7,2 0-2,2 4 16,5-1-8,3-5-6,0 0-7,0-2 2,0-6 3,5-1-5,1-4 5,4-1-5,-1-3 11,2-3-5,3 0 0,0 0-1,2-3-6,-2-8-5,-4-2-3,-3-2 7,-2-1-1,-5-1-6,0-1-18,0 0 11,0 0 13,0-2 2,0 3 0,-1 1 4,-1 1 11,0 4-5,1 3 3,1 3 15,0 2 12,0-2-32,0 4-7,3-1-1,11 2-11,5 0 9,1 0-4,2 6 4,0 7-1,-1 1 3,-3 1-2,-2 3-5,-2 0 4,-4 1 2,-1-1 1,-4 0-1,-4-2 1,-1 3 0,0-6 0,0-3 1,0-2 2,0-5 1,0-1 12,0-2-16,0 0 9,0 0 9,0 0 14,0-13 15,5-5-46,7-6-1,2 2-2,2-1-2,0 4 0,-3 4 2,2 4 0,-3 4 1,0 2-2,-3 2 5,2 3-4,0 0-2,4 0-2,2 11 2,-2 2 4,-1 2 0,-3-1 0,-2 1-1,0-2 1,0 2 3,-3-1-2,0 1-1,-2 0-24,2-3-37,0-3-42,0-4-79</inkml:trace>
  <inkml:trace contextRef="#ctx0" brushRef="#br0" timeOffset="181028.6737">22027 8108 269,'0'0'144,"0"0"-63,0 0-48,0 0-7,0 0-16,0 0-10,0-11-9,1 27-13,2 5 22,-1 7-1,-2-4-1,0 1 1,0 1-13,-5-2-18,-2 0-44,2-3-47,2-6-109</inkml:trace>
  <inkml:trace contextRef="#ctx0" brushRef="#br0" timeOffset="181558.6627">22085 8428 129,'0'0'2,"0"0"-2,0 0 11,0 0 29,0 0 10,0 0 19,42 19-25,-28-19 12,3 0-23,5 0-5,1-10-8,-1-7-11,1-2 2,0-4-1,0-5-7,-1-1-3,-4-4 0,-3-3-3,-6 0 2,-2 0-4,-4-3-8,0 1 13,1 2 0,-2 3 1,-2 7 0,0 7 17,0 6 20,0 8-6,0 2 1,0 3-22,0 0-11,0 0-7,0 19-23,0 12 23,0 10 7,0 5 0,0 0 2,0-7-4,0-1 2,6-8 0,2-4-1,1-4 0,2-5 1,2-1-1,1-4 1,3-1-1,4-4-4,4-2-27,1-5-43,-1 0-68,-4 0-97</inkml:trace>
  <inkml:trace contextRef="#ctx0" brushRef="#br0" timeOffset="181859.6646">22129 8235 288,'0'0'131,"0"0"-129,0 0 4,0 0 9,0 0 30,0 0-31,50-19-8,-14 15 0,5 0-6,6 0 0,2-1 0,0-1 0,3 0-4,-3 2-65,-7-3-91,-6 2-64</inkml:trace>
  <inkml:trace contextRef="#ctx0" brushRef="#br0" timeOffset="182961.8647">23995 7957 75,'0'0'87,"0"0"-42,0 0-7,0 0 16,0 0 5,0 0-23,-51-35-36,31 38-2,-3 15 1,-1 7-3,1 3 2,-2 8 0,2 3-7,1-1 6,4 0 2,3-5 1,5-1 0,7-1 9,3-6-7,0-1 5,7-4-4,9-4 2,6 0 0,3-6 7,3-2 5,5-4 5,2-4-7,0 0-4,0 0-1,-4 0-10,-4-7 4,-5-1-4,-3-1-25,-5 2-32,-5-2-55,-5 1-64</inkml:trace>
  <inkml:trace contextRef="#ctx0" brushRef="#br0" timeOffset="183544.8589">24424 7993 208,'0'0'20,"0"0"-10,0 0 13,0 0 15,-83-17-7,69 17-25,-1 17-6,0 11-10,-4 10 8,1 4-4,0 2 6,5-5 7,2-2 5,7-9-3,4-3-9,0-3 3,4-6 0,13-4 2,2-4 3,5-7 14,4-1 11,8 0 2,4-3-12,-1-12-10,0-4-6,-6-3-4,-5-2 3,-9 0 3,-6-1-9,-7-4 4,-6 1 3,0-6-7,-8 3-3,-9 2-28,-2 7-7,-2 5-53,3 6-7,2 7-31</inkml:trace>
  <inkml:trace contextRef="#ctx0" brushRef="#br0" timeOffset="183928.3107">24912 7913 189,'0'0'118,"0"0"-86,0 0-27,0 0-5,0 0 0,0 0-24,6 48 24,-6-9 8,0 5 15,0-1 8,0-4-7,0-5-9,-5-5-9,2-2 6,0-4-11,2-6 0,-1 0 3,1-6-4,1-4-23,-2-2-40,2-4-25,0-1-24,0 0-42</inkml:trace>
  <inkml:trace contextRef="#ctx0" brushRef="#br0" timeOffset="184695.2789">24963 7928 139,'0'0'185,"0"0"-66,0 0-100,0 0-16,0 0 7,0 0 0,21-45-8,-7 45-2,2 1-9,4 16 4,1 5 5,-4 6-3,-3 3 0,-2-2 1,-2-2 2,-4-3-2,1-6 6,-4-3-3,-2-2-1,1-6 0,-2-1-1,1-3 1,-1-1 2,0-2 1,0 0 0,2 0 10,-1 0 7,4-11 24,1-9-27,4-5-14,1-2-5,1-3 4,1 2-4,-2 7 1,-1 5 1,-3 5 3,1 6-3,-2 0-4,0 3-2,1 2-2,-1 0 6,3 0-9,0 17 8,1 2-6,-2 4 5,-2 0 1,-1-1 0,-2-1 3,-1-1 0,0-7 2,-1-1-2,1-6 1,-1-1-1,-1-3 2,2-1-2,-2-1 1,3 0 1,3 0 0,4-3 0,7-14 6,0-1-5,-1 0 1,-4 2-2,-2 4 1,-4 3-2,0 3-1,-5 4-1,1 2-2,-2 0-4,1 2-2,-1 17-5,0 8 2,2 2 9,-2 4 3,0 0 0,0 0 6,0-1 4,0-2-9,0-2 3,-2-2-3,-1-2 0,2-6 0,1-1-1,0-2-49,0-6-54,0-5-78</inkml:trace>
  <inkml:trace contextRef="#ctx0" brushRef="#br0" timeOffset="185715.2784">25412 7950 64,'0'0'8,"0"0"-8,0 0-5,0 0-1,0 0 6,0 0 13,1 57 22,-1-36-5,0-1-8,0-3-16,0 0 6,0-5 0,0-3-4,0-2-3,0-4-2,0-1 0,0-2-1,0 0 6,0 0 8,0 0 47,0 0 3,0-9-14,0-5-49,0-4 5,0 0 3,0-1 6,0-1 6,0 2-11,0 1-3,0 7 0,0 4 22,0 1 5,0 4-24,0 1-12,0 0-3,0 0-12,0 1-41,0 17-45,0 10 66,0 2-23,0 0-84</inkml:trace>
  <inkml:trace contextRef="#ctx0" brushRef="#br0" timeOffset="186869.274">25683 7946 48,'0'0'58,"0"0"10,0 0-4,0 0-7,0 0-25,0 0-32,-7-4-3,1 17 3,-3 10 1,-2 6 32,2 5-2,-1 4-19,4-1 7,3-3 6,2-3-24,1-5 0,0-2 6,0-3-3,0-5-2,0-2-2,0-4 5,0-3-2,0-4-3,0-2 0,0-1-3,0 0-10,0 0 8,0 0 5,0-3 2,1-12-2,4-5-21,1-2 17,2-5 2,1-3 1,2-4 1,1 0 0,-3-1 5,-2 4-5,-1-1 11,2 5 15,-4 5-13,1 5 4,-1 6-3,-2 7-6,-1 2-5,1 2-3,4 0-13,4 13-7,2 9 14,3 9 6,-5 5-5,-1-2 1,-3-2 4,2-7-1,-5-7 1,0-1 1,-2-7 1,-1-4-2,2-1 0,-1-4 1,1-1 0,-1 0 3,-1 0 7,2 0 2,2-4 0,6-14 18,4-6-31,4-7 2,0-2-4,1 0 4,-2 5-2,-4 5 0,-2 8 3,-5 6-2,-3 4-1,-2 5-1,3 0-9,1 8-11,1 17 12,1 7 5,1 1 3,-1 2-2,-1-3 3,-1-6 2,1 0 0,0-3-1,-1-2-1,0-2-9,-1-3-21,1-2-30,0 0-22,1-5-33,-1-3-97</inkml:trace>
  <inkml:trace contextRef="#ctx0" brushRef="#br0" timeOffset="187533.2696">25334 7966 11,'0'0'113,"0"0"-94,0 0-8,0 0 13,0 0-16,0 0-8,0-3-8,0 12 8,5 1 2,2 1 0,-1-1-2,-1 0 5,-2-3-3,1 1-2,-3-4 2,-1-1-2,0-3 1,0 0-1,0 0 0,0 0-32,0 0 7,-5 0 14,-4 0-62,-2-3 31,-2-4 33</inkml:trace>
  <inkml:trace contextRef="#ctx0" brushRef="#br0" timeOffset="188549.2618">26221 7865 204,'0'0'113,"0"0"-96,0 0-17,0 0-11,0 0-13,0 0 24,-11 74 7,8-29 5,1 0 0,2-1 0,0-5-10,0-6 4,14-5-1,5-2-2,4-6 8,-2-4-11,4-5 3,2-7 4,1-2 4,2-2-3,0 0-2,-3-6-2,-1-9 3,-3-4-2,-2-1-4,-3-4 0,-8-2 5,-4-3-4,-3-1 1,-3 0 1,0-2-4,0 6-3,-7 2 3,-1 6 0,4 7-10,2 5-23,2 4-57,0 2-166</inkml:trace>
  <inkml:trace contextRef="#ctx0" brushRef="#br0" timeOffset="188900.9596">26719 7915 256,'0'0'177,"0"0"-127,0 0-30,0 0 15,0 0-10,0 0-18,48-15-5,-13 13-2,7 2 0,1 0 0,1 0 0,0 0 0,-3 0-4,-8 0-9,-4 0-35,-6 0-27,-8 0-50,-7 0-68</inkml:trace>
  <inkml:trace contextRef="#ctx0" brushRef="#br0" timeOffset="189143.9652">26928 7921 94,'0'0'24,"0"0"-12,-21 84 21,12-46 28,4-1-8,2-2-25,3-3-18,0-3-10,0-1 0,0-4 2,0-3 4,0-2-6,0-2-4,0-3-41,5-4-63,2-5-53</inkml:trace>
  <inkml:trace contextRef="#ctx0" brushRef="#br0" timeOffset="189497.2785">27336 7894 57,'0'0'418,"0"0"-391,0 0-27,0 0-19,0 0 4,0 0 15,3 91 6,-3-47 8,-6 1 4,-1-6-9,1-4-4,0-3-1,1-5-2,1-3-2,0-2 2,2-5-2,1-5-19,1-5-56,0-4-34,0-3-31,1 0-45</inkml:trace>
  <inkml:trace contextRef="#ctx0" brushRef="#br0" timeOffset="189745.6692">27354 7889 268,'0'0'82,"0"0"-64,0 0-18,0 0 1,63-83 2,-45 76 1,-3 2-4,3 2 0,-2 3-2,2 0 2,3 0 0,0 0-3,4 0-8,-1 0-67,-2 2-61</inkml:trace>
  <inkml:trace contextRef="#ctx0" brushRef="#br0" timeOffset="190021.6513">27317 8061 63,'0'0'94,"0"0"-28,0 0-41,0 0-11,0 0-14,93 7 0,-76-2 1,1-1-1,0 2 0,-6 0-11,0 2-42,-8 3-17,-4-3-43</inkml:trace>
  <inkml:trace contextRef="#ctx0" brushRef="#br0" timeOffset="190238.6577">27234 8303 11,'0'0'67,"0"0"-64,0 0 19,0 0 37,0 0-1,0 0 16,78 55-19,-43-53-2,1-2-23,3 0-14,-1 0-16,-5 0 13,-2 0-13,-4-2-8,-7-6-57,-6 2-104</inkml:trace>
  <inkml:trace contextRef="#ctx0" brushRef="#br0" timeOffset="191724.229">28857 8037 159,'0'0'42,"0"0"-10,0 0 12,0 0 6,0 0-31,0 0-8,-68 20-8,57 0 6,3 3 17,1 3-11,1 0-5,3 0-7,3-3 3,0-2-5,0-1-1,6-6 4,7 1 3,5-2 4,3-5-1,3-1 1,4-4-10,4-3-1,-3 0 0,1 0-16,-4-11-6,-4-2-6,-9-5-18,-2 0 9,-10-2 6,-1 1 14,-1-4 1,-13 3-8,1 1 12,-3 2 12,5 5 23,2 3 18,3 4 4,3 2-21,3 3-1,0 0-6,0 0-17,0 0-11,0 0-10,0 3 2,0 7 14,3-2 5,9 3 2,0-4 3,3 0-3,-2-3 0,5-2 4,-1-1 4,0-1-5,2 0-3,-2 0 1,2 0 0,-2-9 0,-1-1 3,-3-4-6,-4 0 10,-3 1-4,-2-2 6,-4-3 5,0-2 12,0 1-13,0-1-8,0 2 3,-9 3-2,2 2 9,-1 0-16,2 6-2,2 2 0,2 2 0,2 3 11,0 0-11,0 0-11,0 0-5,0 0-6,0 0-2,9 0 13,6 3 11,6 8 0,4-1 3,-1 1-3,0 1 2,-2 1-2,-1 4 0,-4 4-1,-1 2-1,-4 2 0,-4 2-1,-5 1-2,-3 0-2,0 1 3,0-2 0,0-3 4,-2-3 3,1-3 1,1-3-3,0-3-1,0-2 0,11-2 0,4 0 6,8-4-5,7-4-1,4 0-25,8-3-78,1-15-214</inkml:trace>
  <inkml:trace contextRef="#ctx0" brushRef="#br0" timeOffset="192377.3163">30191 7837 277,'0'0'62,"0"0"-43,0 0 19,0 0 26,0 0-21,0 0-27,0-8-16,8 8-5,10 0 3,8 0 1,2 0 1,2 0 2,3 0-2,0 0 0,-2 0 1,-3 0-1,-3 0 0,-3 0-5,-6 0-31,-4 0-24,-2 0-49,-5 0-47</inkml:trace>
  <inkml:trace contextRef="#ctx0" brushRef="#br0" timeOffset="192673.3193">30416 7832 11,'0'0'28,"0"0"-3,0 0 43,-37 81-3,26-46-20,2 2-4,-1 3 9,4-4-37,3-3 7,0-4-1,3-4-9,0-1-1,0-3-9,0-3 0,0-1 3,0-3-2,0-3-1,4-3-19,5-4-77,5-4-73</inkml:trace>
  <inkml:trace contextRef="#ctx0" brushRef="#br0" timeOffset="192993.2972">30669 7879 208,'0'0'50,"0"0"-42,0 0-8,0 0-9,0 0-9,0 0 18,-7 78 62,-3-39-23,2-1-10,2-2-21,1-5-6,2-3 7,3-6-7,0-2-2,0-4 1,0-2 0,0-4-1,0-2 0,0-4-27,0-1-63,3-3-48</inkml:trace>
  <inkml:trace contextRef="#ctx0" brushRef="#br0" timeOffset="193445.2792">30665 8059 164,'0'0'81,"0"0"-81,0 0-2,0 0 2,0 0 1,0 0-1,73-24 0,-49 18 1,-2-2-1,-1 1 2,2-2-1,-6 1-1,-2 0 0,-2-3 1,-2-1 0,-3 0 0,-2 1 3,-3 2-2,-3 0 5,0 3 55,0 0-13,0 5 10,0-1-21,0 2-3,0 0-18,0 0-17,0 0-9,0 15-17,0 11 22,-5 7 4,-2 0 0,-1 0-3,2-3 3,-1-2 0,5-3-4,-1-4 4,2-3 0,1-1 0,0-5-2,0-1 1,0-2-29,0-2-45,0-1-34,0-5-83</inkml:trace>
  <inkml:trace contextRef="#ctx0" brushRef="#br0" timeOffset="193785.278">31094 7968 285,'0'0'75,"0"0"-75,0 0-32,0 0 28,0 0 4,0 0 0,-5 102 12,0-75-11,1-1 9,-1-4-10,2-4 2,2 0-4,1-3 6,0-1-6,0-2 2,0-5-2,0-1-14,0-2-48,1-3-22,4-1-38</inkml:trace>
  <inkml:trace contextRef="#ctx0" brushRef="#br0" timeOffset="194043.2861">31169 7909 161,'0'0'160,"0"0"-47,0 0-54,0 0-34,0 0-15,0 0-10,54-53-6,-36 50 5,1 0 1,-1 3-7,-3 0-1,0 0-20,-2 0-5,0 0-18,1 0-17,0 2-40,-3-1-44</inkml:trace>
  <inkml:trace contextRef="#ctx0" brushRef="#br0" timeOffset="194306.2893">31123 8079 29,'0'0'78,"0"0"-30,0 0-21,0 0-18,0 0-8,0 0 0,88 27-1,-75-20 0,1 1-46,-1 1-31,-2-2 7</inkml:trace>
  <inkml:trace contextRef="#ctx0" brushRef="#br0" timeOffset="194561.2915">31058 8302 175,'0'0'6,"0"0"0,0 0-6,0 0 14,0 0 55,0 0 1,71 13-32,-43-13-20,2 0 2,3 0-4,3 0-9,-2-8-5,3 1-1,-1-2-1,0 0-9,-3 0-42,-5 0-35,-8 3-3,-3 0-2</inkml:trace>
  <inkml:trace contextRef="#ctx0" brushRef="#br0" timeOffset="194935.2863">31830 7957 176,'0'0'174,"0"0"-173,0 0-1,0 0-6,0 0-20,0 0 24,-28 64 2,10-32 10,-1 0-5,1-2 7,0-1-7,1-2 12,-1-2-11,3-4-2,-2 1-1,3-5 0,1 3-1,1-2-2,-1-3-16,-1-1-79,-1-5-97</inkml:trace>
  <inkml:trace contextRef="#ctx0" brushRef="#br0" timeOffset="195251.1628">31550 7961 195,'0'0'28,"0"0"-25,0 0 4,0 0-7,0 0-8,0 0 8,31 42 1,-21-22-1,1 1 2,-3-1-1,2-2-1,-3 0 4,4-2-4,0-2 0,-3-5-101</inkml:trace>
  <inkml:trace contextRef="#ctx0" brushRef="#br0" timeOffset="196864.5213">14046 9514 139,'0'0'130,"0"0"-130,0 0-34,0 0 29,0 0 5,-12 79 32,9-44-9,-4 4 10,4 2-6,-2-2 7,-2 0-23,1-3-5,-1-3-2,1-3-1,1-3-2,2-4-2,0-5-7,0-6-37,3-3-18,-2-6-32,2-3-62</inkml:trace>
  <inkml:trace contextRef="#ctx0" brushRef="#br0" timeOffset="197237.291">14142 9420 186,'0'0'57,"0"0"-55,0 0 4,0 0 44,0 0-17,0 0-22,28-3-11,-19 31 45,4 9 13,2 3-23,2 2-9,-2 2-9,-1 0-7,2-2-2,-3-3-7,-1-4 3,0-5-2,-3-4-1,-3-4 0,-3-2 0,-2-4-1,-1-2 0,0-5-14,0-1-41,0-3-8,0-2-42,0-3-18,0 0-71</inkml:trace>
  <inkml:trace contextRef="#ctx0" brushRef="#br0" timeOffset="197541.2892">14034 9769 223,'0'0'115,"0"0"-101,0 0-14,0 0 0,0 0 7,96-58 10,-41 44-8,6 2-9,0 3 2,-8 3-4,-10 5-7,-12 1-35,-11 0-41,-6 0-111</inkml:trace>
  <inkml:trace contextRef="#ctx0" brushRef="#br0" timeOffset="198321.2122">14485 9575 122,'0'0'100,"0"0"-45,0 0-52,0 0-3,0 0 0,0 0 3,-6 64 20,6-33-9,0 2 21,0-2-26,0 1 2,0-2-8,-2-4 1,2-2-1,0-2-1,0-5-2,0-2-3,0-5-32,0-3-25,0-4-22,3-3-50</inkml:trace>
  <inkml:trace contextRef="#ctx0" brushRef="#br0" timeOffset="198828.2118">14525 9623 7,'0'0'87,"0"0"-31,17-93-3,-11 63 12,2 3 1,0 2 14,1 3-8,3 2-42,0 4-19,3 2-4,0 5-3,-3 5-8,2 4 2,0 0-1,5 6-5,2 13 7,-4 5 0,-1 4-2,-6 0 2,-5 1 1,-5 1-4,0-1-29,-17-1 4,-10-1-12,1-3 4,-1-4 3,5-8 28,6-6 3,6-3 3,6-3 6,2 0 5,2 0 27,0 0 7,0 0-43,0 0-2,15 1-8,8 5 7,5 1 0,5 3 1,2 1-1,0-1 2,-1 2 3,-1 2-1,-3-1 0,-4 3-1,-3 2-1,-1 1-1,-4-1-5,-3 0-53,-5-3-60,-5-3-71</inkml:trace>
  <inkml:trace contextRef="#ctx0" brushRef="#br0" timeOffset="199553.2884">15194 9448 141,'0'0'91,"0"0"-52,0 0-4,0 0 46,0 0-29,0 0-52,0 15-22,0 17 22,0 6 4,0 3 4,0-1-2,0-1-6,0-1 0,0-3 1,0-6 4,0 0-5,0-3-8,0-5-35,0-5-42,0-5-60</inkml:trace>
  <inkml:trace contextRef="#ctx0" brushRef="#br0" timeOffset="199809.172">15227 9447 247,'0'0'49,"0"0"6,0 0-54,0 0 0,42-81 3,-29 72 1,1 2-5,3 6-3,2 1 1,2 0-5,0 0-67,-2 3-54</inkml:trace>
  <inkml:trace contextRef="#ctx0" brushRef="#br0" timeOffset="200092.1718">15285 9647 7,'0'0'36,"0"0"3,0 0 2,91 0-14,-69 0-17,-1 0-6,-5 0-4,-4 6 0,-8 3-54</inkml:trace>
  <inkml:trace contextRef="#ctx0" brushRef="#br0" timeOffset="200344.1582">15225 9882 191,'0'0'29,"0"0"-23,0 0-4,0 0-1,0 0 20,0 0 18,74 14-19,-41-14-3,5 0-4,5 0-6,5 0-3,1-4 4,-1 0-8,-4 0 0,-5 1-19,-6 1-39,-6 1-29,-9-1-103</inkml:trace>
  <inkml:trace contextRef="#ctx0" brushRef="#br0" timeOffset="206797.1098">17441 9434 104,'0'0'91,"0"0"-32,0 0-45,0 0-2,0 0 65,0 0-10,0 0-48,-4-23-19,9 23-3,11 0-2,9 0 5,7 0 0,4 0 4,3 0-4,-2 0 1,-3 0-5,-5 0-5,-6 0-52,-6 5-23,-8-1-60</inkml:trace>
  <inkml:trace contextRef="#ctx0" brushRef="#br0" timeOffset="207087.2166">17577 9466 9,'0'0'103,"0"0"-102,0 0 22,0 0 40,-6 79-7,6-49-22,0 2-2,0-1 12,0 0-27,0-3-3,0-1-4,0 0-10,3-2 4,-3 0-1,0-1-6,0 0 2,0-5-58,-8 1-37,-6-6-77</inkml:trace>
  <inkml:trace contextRef="#ctx0" brushRef="#br0" timeOffset="207294.4964">17473 9926 210,'0'0'103,"0"0"-56,0 0 29,0 0-12,0 0-26,0 0-34,33-11-4,-4 4 0,5-1-1,3 0 1,0 4 0,-1-2-2,0 3-26,-5 0-46,-5 1-51,-4 2-13,-7-3-36</inkml:trace>
  <inkml:trace contextRef="#ctx0" brushRef="#br0" timeOffset="208011.2787">17944 9503 35,'0'0'201,"0"0"-104,0 0-53,0 0 19,0 0-16,0 0-47,-7-14-11,7 37-16,0 8 27,0 5 1,0 1 1,0-1 0,0-3-1,3-6-1,-2-2 0,2-5 0,2-4 0,-2-2 3,2-8-3,-5-1 0,0-4-3,0-1-2,0 0 2,0 0 3,0 0 13,0-13-13,0-7-6,0-6 1,0-3 5,0-5-1,0-4-1,0 4 2,0 0 0,0 3 3,1 7 7,-1 5 17,0 4 28,0 6-9,0 4 11,0 3-19,0 2-19,0 0-19,0 0-9,6 16-16,7 11 7,2 12 18,6 3 0,3 0 1,3-1-1,0-6 0,0-6 0,0-6 0,-4-7-1,-3-3 3,-7-6-2,-4-4 0,-4-3 2,-4 0 0,2 0-1,1 0 17,0-13 3,3-7-15,-2-4-5,-4-2 7,1 0-6,-2-2 2,0 1-2,0 0-2,0 3 0,0 0-9,0 6-3,0 1-16,0 6-38,1 0-37,11 2-140</inkml:trace>
  <inkml:trace contextRef="#ctx0" brushRef="#br0" timeOffset="208437.2909">18684 9417 244,'0'0'56,"0"0"-38,0 0-16,0 0-2,0 0 38,0 0-1,-107-35-13,76 58-24,-3 9-4,-1 4 4,8 6 12,7 1-5,6-1 19,11-4-14,3-6-9,0-5-3,15-6 0,9-3 5,4-6-3,2-3 3,3-6 0,1-3-5,-1 0-4,-1-2-50,-6-11-75,-5 1-123</inkml:trace>
  <inkml:trace contextRef="#ctx0" brushRef="#br0" timeOffset="209231.2923">19037 9477 128,'0'0'73,"0"0"-38,0 0 5,0 0 7,0 0 13,0 0-40,-67 2-20,56 16-5,-4 7 5,3 2 4,1 6 0,0 2 6,6-2 11,2-1-11,3-3-4,0-8 3,0-2 2,11-5-4,2-6 5,2 0 4,6-6 1,4-2 4,4 0 0,5-17-6,0-4-7,-1-2-3,-6-1-3,-6 0 0,-6 0-2,-9 0 0,-5 0-4,-1 0-2,-1 2 0,-15 1-4,-2 1-2,-2 3 4,1 5-6,-2 3-7,0 3-8,3 6-37,2 0-27,2 0-56</inkml:trace>
  <inkml:trace contextRef="#ctx0" brushRef="#br0" timeOffset="210643.2745">19477 9473 101,'0'0'62,"0"0"-15,0 0-1,0 0 28,0 0-22,0 0-37,-4-8-15,0 17-13,1 14 3,0 7 10,0 6 9,3 0 3,0 2-9,0-2 7,0-4 8,0-5-14,0-5 0,0-4-2,0-1-1,2-5 2,-1-5 0,1-2-3,-1-2-2,-1-3-24,0 0 3,2 0 22,-1-5-8,4-10-43,1-3 17,-3-3 4,-2-2 9,-1 1 15,2-2-3,-2 0 10,1-1 0,1 0 4,-1 0 4,2-1 11,2 2-6,-2 1 32,1 2 0,5 3-1,-3 2-1,3 2-30,2 5-13,0 3-1,0 4-1,2 2-2,4 0-5,2 11 5,1 9-1,0 3 1,0 2 3,-4-1 0,-1-3 1,-3-1 0,-3-2 2,-3-2-3,-3-3 1,-3-2 0,0-4-3,0-2-1,0-2 4,0-3-6,0 0 6,0 0 0,4 0 6,5-12-6,5-7-9,1-5 2,4-4 7,1 1 0,-3 0 3,0 3-2,-2 3 4,-5 6 12,0 3 5,-3 4-1,-3 5-2,-1 3-2,3 0-17,6 2-10,1 16 9,4 3-1,-2 3-2,-5 3 4,1-1 1,-5 0-1,-2-2 0,-1-1 1,0 1-1,0-4 0,0-2 2,1-1-2,1-5-7,-1-3-37,4-1-29,1-7-37,1-1-51</inkml:trace>
  <inkml:trace contextRef="#ctx0" brushRef="#br0" timeOffset="211319.2657">20242 9448 217,'0'0'58,"0"0"-56,0 0 2,0 0 19,0 0-23,0 0 0,2 46 20,-2-18 15,0 3-13,0 1 4,0-1-5,-2-1-2,-2-2-11,-1-4-4,1-1-1,-1-4-2,2-2 4,-1-3-4,1-5-1,2-3 1,1-3-1,0-3-7,0 0-20,0 0 5,0 0 15,0-3 4,0-12-26,0-5-20,3-4 21,2-3 4,1-4 14,0-4 9,0 0 0,0 0-14,0 1 12,-3 4 3,-3-2 10,0 4 23,0 2 26,0 0 19,0 5-14,0 3-7,0 3-23,3 5 1,3 0-27,3 4-8,4 4-5,4 2-4,4 0 4,1 10 3,-2 11-2,-1 5-1,-5 1 2,-4 0 3,-4-3 0,-5-3-2,-1-1 0,0-2 2,-13-3-3,-7 0-3,-6-2 6,-4 0 3,-2-3-3,3-2-18,5-3-11,7 0-29,4 0-52,7-2-38</inkml:trace>
  <inkml:trace contextRef="#ctx0" brushRef="#br0" timeOffset="212089.2992">20733 9450 48,'0'0'139,"0"0"-74,0 0-18,0 0 0,0 0 30,0 0-5,2-60-13,-2 60-31,0 0-23,0 0-5,0 11-17,0 12 6,-6 12 11,-7 3 2,2 0-2,-1-1 2,0-1 0,2-5-1,-1-3-1,2-3 0,-1-2 0,1-4 1,-1-3 0,5-6 3,-1-4-3,4-3-2,2-1 1,0-2 0,0 0-9,0 0 1,0-5 6,6-11-2,9-8-17,3-8 4,3-3 1,1-4 10,0 0 5,-2-3 1,-2 4 0,-3 0 3,-3 9-1,-5 3 1,-2 5 23,-2 7 12,-2 5 2,1 5-12,-2 4-17,3 0-11,4 0-9,5 7-3,6 13 4,-2 5 2,2 6 5,-6 0 1,-1 2 0,-2-1-3,-3-2 3,-2-3 2,-1 0 4,-1-3-6,-2-2 0,0-3 2,0-1 1,0-2-3,-3-2-3,-2-5-28,-1-3-36,1-4-60,1-2-85</inkml:trace>
  <inkml:trace contextRef="#ctx0" brushRef="#br0" timeOffset="212301.2851">20732 9642 296,'0'0'0,"0"0"-55,0 0 43,82-14 7,-56 7 4,3 2-2,0-3 3,-3 2-109</inkml:trace>
  <inkml:trace contextRef="#ctx0" brushRef="#br0" timeOffset="212895.2987">21310 9334 281,'0'0'123,"0"0"-88,0 0-28,0 0 12,0 0-5,0 0-7,45-23 3,-16 20-4,2 2-2,2-2-3,4 0 1,0 0-2,2 0 3,-3 3-3,-5 0-5,-7 0-48,-8 0-63,-8 0-88</inkml:trace>
  <inkml:trace contextRef="#ctx0" brushRef="#br0" timeOffset="213143.2844">21513 9340 41,'0'0'276,"0"0"-273,0 0-3,0 0 0,0 0 3,-10 79 25,9-48 2,1 1 12,0 0-10,0-3-13,0 0-14,0-2-1,0-3-4,0-1 2,3-5 0,0-2-2,2-5-17,3-4-61,2-2-54,3-5-2</inkml:trace>
  <inkml:trace contextRef="#ctx0" brushRef="#br0" timeOffset="213463.2647">21856 9367 295,'0'0'151,"0"0"-127,0 0-24,0 0 0,0 0 6,0 0 13,90-40-19,-64 38 1,3 2 1,1-1-1,-1 1-1,-3 0 0,-2-2 0,-2 2-3,-3 0-21,-6 0-51,-6 0-43,-7 0-68</inkml:trace>
  <inkml:trace contextRef="#ctx0" brushRef="#br0" timeOffset="213695.2485">22010 9369 48,'0'0'11,"0"0"-10,0 0 9,0 0 31,-18 90-5,14-65 8,1 1-4,-2 0-19,4-2-3,1 0-8,-2-1-9,1-1 4,-2-1-2,-3-1 2,-2-3-5,-1-3-17,-5-2-63,0-1-60</inkml:trace>
  <inkml:trace contextRef="#ctx0" brushRef="#br0" timeOffset="213891.2375">21822 9753 120,'0'0'154,"0"0"-132,0 0-13,0 0 0,0 0 4,0 0 26,102-3 9,-53-7-32,3 2-12,0-2 3,-2 0-6,-3 1 0,-2-2-1,-2 2-4,-7 0-56,-3 0-23,-8-3-102</inkml:trace>
  <inkml:trace contextRef="#ctx0" brushRef="#br0" timeOffset="214249.2411">22564 9350 349,'0'0'118,"0"0"-102,0 0-16,0 0-1,0 0 0,0 0-19,0 37 18,0-5 2,-2 2 24,-5 0-8,2 1-7,1-3-2,-1-2-2,2-3-4,0-1 6,-1-5-4,0-3-3,-1-4-13,2-4-42,2-2-40,1-7-55,0-1-68</inkml:trace>
  <inkml:trace contextRef="#ctx0" brushRef="#br0" timeOffset="214783.2652">22537 9393 20,'0'0'247,"0"0"-122,4-90-19,-1 69-22,2 4-17,1 3-22,4 1-27,4 2-18,6 2-5,6 3 1,3 5 3,0 1-1,-5 0-3,-2 1 5,-6 10-5,-3 5-1,-7 5-13,-6 4-1,0 3-1,-11 4 6,-17-2 0,-7 0-7,-1-5 1,5-4 16,7-7-1,7-5 6,8-4 0,6-4 0,3 1-6,0-2-21,0 1-15,9 2 11,5 0 31,3 3 0,1 2 0,-3 1-2,0 1 2,-3 5-4,-2 1-2,2 0 0,-3 0 6,-4-1 4,-1 2 13,-4-2 9,0 2 0,0-2-8,0 1 0,-9-1 1,-8 1-1,0-3-10,-4-1 1,0 0-8,1-5-2,1 1-4,4-5-41,-1-3-52,2 0-74</inkml:trace>
  <inkml:trace contextRef="#ctx0" brushRef="#br0" timeOffset="215607.3021">23076 9248 355,'0'0'72,"0"0"-58,0 0-14,0 0 6,0 0 0,0 0-6,0 34-10,0 2 10,0 4 48,-6 1-30,1-2 7,0-3-8,2-3 1,2-4-13,1-4-4,0-4-1,0-3 2,0-1-2,7-6 2,6-5-1,3-3 1,9-3 1,6 0 0,10-2-1,1-7-2,-2 0-14,0 2-2,-2-1-26,-3 1-41,1-1-38,-2 0-54</inkml:trace>
  <inkml:trace contextRef="#ctx0" brushRef="#br0" timeOffset="215943.2995">23725 9226 70,'0'0'285,"0"0"-175,0 0-110,0 0-5,0 0 5,0 0 18,-14 105 24,5-63-6,-1-3-18,2-1-7,4-4-8,-2-2 3,1-5-6,2-1 1,0-3-1,3-4 0,0-5-2,0-4-24,0-4-45,0-5-54,0-1-34,11-4-15</inkml:trace>
  <inkml:trace contextRef="#ctx0" brushRef="#br0" timeOffset="216204.315">23759 9187 235,'0'0'152,"0"0"-40,0 0-57,0 0-37,0 0 0,57-85-9,-37 78-6,1 3-3,2 0-1,1 3 1,-2 1 0,2 0 0,-5 0-6,0 0-17,-2 0-28,-2 0-8,-3 7-43,-5 4-26,-7 1-79</inkml:trace>
  <inkml:trace contextRef="#ctx0" brushRef="#br0" timeOffset="216450.3155">23765 9396 19,'0'0'76,"0"0"-15,0 0-20,83 0-26,-60-2-13,-1 2 0,-4 0-2,0 0 1,-1 0-1,-3 0-7,0 4-39,-6 4-74</inkml:trace>
  <inkml:trace contextRef="#ctx0" brushRef="#br0" timeOffset="216694.2997">23712 9655 210,'0'0'120,"0"0"-120,0 0 0,0 0 0,0 0 38,0 0 44,81 3-16,-44-3-28,2-2-25,2-2-10,0-2-1,-1 1 0,-2 1-2,-2-1-14,-5 1-45,-6 2-72,-5-1-175</inkml:trace>
  <inkml:trace contextRef="#ctx0" brushRef="#br0" timeOffset="216950.284">24277 9618 223,'0'0'225,"0"0"-180,0 0 70,0 0 24,0 0-35,0 0-74,0 5-27,0-5 1,0 0-8,0 0-19,0 0-75,0 0-42,-2 0-73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1T06:56:54.9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29236 53,'-26'0,"26"26,0 1,0-1,0 1,0 26,0-27,0 27,-26-26,26 25,-27-25,27-1,0 1,0-1,0 1,0-1,27 1,-1-27,0 26,-26 1,27-1,-27 0,26-26,1 0,-27 27,26-1,1-26,-1 0,1 27,-1-27,1 0</inkml:trace>
  <inkml:trace contextRef="#ctx0" brushRef="#br0" timeOffset="2875.4472">30136 238,'-26'0,"-1"0,1 0,-1 0,1 0,-1 0,27 27,-26-27,26 26,-27-26,1 27,26-1,0 0,-27-26,27 27,0-1,0 1,0-1,27-26,-1 0,1 0,-1 0,1 0,-1 0,1 0,-1 0,1 0,-27 27,0-1,0 1,-27-1,1-26,26 27,-27-27,1 0,-1 0,1 0,-1 0,1 0,26-27</inkml:trace>
  <inkml:trace contextRef="#ctx0" brushRef="#br0" timeOffset="5816.2249">30480 265,'0'26,"0"1,0-1,26-26,-26 26,0 1,0-1,27 1,-1-27,-26 26,0 1,0-1,0 1,0-1,0 1,27-27,-27 26,0 0,0-52</inkml:trace>
  <inkml:trace contextRef="#ctx0" brushRef="#br0" timeOffset="6640.0511">30480 450,'0'-27</inkml:trace>
  <inkml:trace contextRef="#ctx0" brushRef="#br0" timeOffset="9434.548">30401 212,'26'0,"1"0,-1 0,0 0,1 0,-1 0,-26-27,27 27,-1 0,1 0,-1 0,1 0,-1 0,-26 27,0-1,27-26,-27 27,26-27,1 0,-1 26,0 1,-26-1,0 0,0 1,0-1,0 1,0-1,27-26,-27 27,0-1,0 1,-27-27,27 26,-26-26,0 0,-1 0,1 0,-1 0,1 0,-1 0,27 27,-26-27,-1 0,1 0,-1 0,1 0,-1 0,1 0,0 0,-1 0,1 0,-1 0</inkml:trace>
  <inkml:trace contextRef="#ctx0" brushRef="#br0" timeOffset="11498.1178">31089 291,'26'0,"0"-26,1 26,-1 0,1 0,-1 0,1 0,-1 0,1 0,-1 0,1 0,-1 0,0 0,1 0</inkml:trace>
  <inkml:trace contextRef="#ctx0" brushRef="#br0" timeOffset="13048.0557">31353 265,'0'26,"0"1,0-1,0 0,0 1,27-27,-27 26,26-26,-26 27,26-1,-26 1,0-1,0 1,0-1,0 1,0-1,0 0,0 1,0-1,0-52,-26 26</inkml:trace>
  <inkml:trace contextRef="#ctx0" brushRef="#br0" timeOffset="15469.556">31618 79,'0'27,"0"-1,26 1,-26-1,0 1,0-1,27 1,-27-1,0 1,26-27,-26 26,0 0,0 1,27-1,-27 1,26-27,-26 26,0 1,0-1,0 1,0-1,0 1,0-1,-26-26,26 26,0 1,-27-1,27 1,0-1,-26-26,26 27,-27-27,27 26,-26-26,26-26,0-1,0 1,0-1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09:37.8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16204 4162,'-23'0,"23"-23,23 23,-23-24,0 1,24-24,-1 23,-23-23,24 24,-1-24,-23 23,24 1,-1-1,1 1,-24 46,0 1,0-1,0 1,0 23,23-47,-23 47,0-24,0 1,24-1,-24 1,0-1</inkml:trace>
  <inkml:trace contextRef="#ctx0" brushRef="#br0" timeOffset="429.737">16604 4045,'24'0,"-1"0,-23-24,24 1,-1-1,-23 1,24-1,-1 24,-23-23,24 23,-24 23,23 1,1-1,-24 1,0-1,0 1,0-1,23 1,-23-1,0 1</inkml:trace>
  <inkml:trace contextRef="#ctx0" brushRef="#br0" timeOffset="1333.2727">23613 3880,'-24'24,"24"-1,-23 1,23-1,-24 24,24-23,0-1,0 24,-23-23,23-1,-24 1,24-1,0 1,0 0,0-48,0 0</inkml:trace>
  <inkml:trace contextRef="#ctx0" brushRef="#br0" timeOffset="1547.9938">23566 4068,'23'-23,"-46"46,70-93,-47 23,0 23,0 1,23-1,-23 1,24 23,-24 23,0 1,23-1,-23 1,24 46,-24-46,0 23,23-24,-23 1,0-1,24 1,-24-1,23 1</inkml:trace>
  <inkml:trace contextRef="#ctx0" brushRef="#br0" timeOffset="1707.998">23613 4186,'0'0,"0"-24,23 1,1 23,-1 0,1 0,-1 0,24-24</inkml:trace>
  <inkml:trace contextRef="#ctx0" brushRef="#br0" timeOffset="2152.0022">24671 3904,'0'-24,"-24"24,1 0,-1 0,1 0,-1 0,1 0,-1 47,-23-23,24-1,-1 1,1 23,-24-24,23 1,24-1,0 1,0-1,24 1,23-1,-24-23,1 0,23 0,-24 0,71 0,-47 0,-23 0</inkml:trace>
  <inkml:trace contextRef="#ctx0" brushRef="#br0" timeOffset="2523.0049">24083 4257,'0'23,"0"1,0-1,-24 1,1-1,-1 1,1-24,-1 23,1 1</inkml:trace>
  <inkml:trace contextRef="#ctx0" brushRef="#br0" timeOffset="3244.2313">23025 3951,'0'23,"0"1,-24-1,24 1,0 23,0-24,0 1,0-1,0 1,0-1,0 1,0 23,0-23,0-1</inkml:trace>
  <inkml:trace contextRef="#ctx0" brushRef="#br0" timeOffset="3719.0114">23048 4045,'0'-24,"0"48,0-71,0 23,24 1,-24-1,23 1,-23-1,24 24,-1 0,1 0,-24 24,0-1,0 1,0-1,0 1,0-1,0 1,-24-24,1 23,23 1,23-24,-23 23,24 1,-24-1,0 1,0-1,0 1,-24 0,1-1,-1 1,1-24,-1 23,1 1,-1-24,1 23,-24-23</inkml:trace>
  <inkml:trace contextRef="#ctx0" brushRef="#br0" timeOffset="4450.9235">23354 4304,'0'23,"0"1,0-1,-24 1,24-1,-23 1,-24-1,47 1</inkml:trace>
  <inkml:trace contextRef="#ctx0" brushRef="#br0" timeOffset="5467.0041">23965 4304,'24'-24,"-48"48,48-71,-1 47,-23-24,24 24,-48 0,1 24,23-1,-24 1,1-24,23 23,0 1,23-24,1 0,-1 0,1 0,-24 23,-24 1,1-1,23 1,-24-24,1 23,23 1,-24-24,24 23</inkml:trace>
  <inkml:trace contextRef="#ctx0" brushRef="#br0" timeOffset="6363.0026">24318 4115,'-23'0,"46"0,-70 0,71 0,-1 0,1 0,23 0,-24-23,1 23,23 0,0-24</inkml:trace>
  <inkml:trace contextRef="#ctx0" brushRef="#br0" timeOffset="6910.3906">26059 3598,'0'-24,"0"48,-24-48,0 24,1 0,-1 0,-46 0,23 24,0 0,0 23,23 0,-46 0,23 0,23 0,1 23,-24-23,23 0,24-23,0 23,0 0,24-47,23 47,0-47,0 0,70 0,-70 0,24-24,23 1</inkml:trace>
  <inkml:trace contextRef="#ctx0" brushRef="#br0" timeOffset="7209.3715">25612 3786,'0'24,"0"-1,0 1,0-1,0 48,0-24,0-24,0 1,0 23,0-24,0 1,0-1,0 1</inkml:trace>
  <inkml:trace contextRef="#ctx0" brushRef="#br0" timeOffset="7940.0101">26223 3386,'0'-23,"24"23,-1 0,1 0,-24 23,23 1,-23-1,24 1,-24-1,0 1,0-1,0-46,23-1,-23 1,24 23,-24-24,0 1,23 23,1 23,-24 1,0-1,23 1,-23-1,24-23,-24 24,23-24</inkml:trace>
  <inkml:trace contextRef="#ctx0" brushRef="#br0" timeOffset="8198.2186">27046 3339,'0'0,"0"24,-23-1,-1 1,1-1,-1 1,1-1,-24 1,47-1,-24-23,1 24,-1-1,1-23</inkml:trace>
  <inkml:trace contextRef="#ctx0" brushRef="#br0" timeOffset="8401.721">26811 3386,'0'0,"24"0,-1 0,1 24,-1-1,-23 1,24-24,-1 23,-23 1,24-24,-1 23</inkml:trace>
  <inkml:trace contextRef="#ctx0" brushRef="#br0" timeOffset="8828.0026">27164 3410,'23'-24,"-46"48,46-71,1 47,-24-24,23 24,1 0,-1 24,-23-1,24 1,-24-1,24-23,-24 24,23-24,1-24,-1 24,1-23,-1-1,-23 1,24 23,-1-24,1 24,-1 0,24 0,-47 24,24-24,-24 23,23-23,-23 24,24-1,-1 1,24-24</inkml:trace>
  <inkml:trace contextRef="#ctx0" brushRef="#br0" timeOffset="15017.0156">18180 4045,'0'-24,"23"1,-23-1,24 1,-1-1,-23 1,24-1,-1 24,1 0,-24-23,23 23,1 23,-24 1,23-1,1-23,-24 24,24-1,-1 1,-23-1,24-23,-24 24</inkml:trace>
  <inkml:trace contextRef="#ctx0" brushRef="#br0" timeOffset="15866.0131">18815 3998,'0'-24,"23"1,1 23,-24-24,23 1,1-1,-1 24,-23-23,24 23,-1-24,1 1,-1 23,-23 23,24 1,0-1,-1 24,-23-23,24-24,-1 47,1-24,23 1,0-24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9:23:49.7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1812 837 213,'0'0'37,"0"0"-29,0 0 21,0 0 62,0 0-9,0 0-31,0 0-15,0-13-16,0 13-6,0 0-9,0 0-5,0 0-16,0 8-10,0 14 24,0 10 2,0 7 2,-1 2-2,-2 2 0,1-1 2,2-3-1,-1-4-1,1-5 0,0-3 1,0 0-1,0-3-27,0 0-19,0-4-31,0-2-9,0-6-23,0-6-70</inkml:trace>
  <inkml:trace contextRef="#ctx0" brushRef="#br0" timeOffset="452.993">1808 723 129,'0'0'56,"0"0"-49,0 0-4,0 0-1,0 0 5,39-78 17,-26 72-9,2 4-4,0 2-10,1 0-1,-2 2 0,5 13 0,-5 3 1,-4 3 0,-1 2 18,-6-2-15,-3 3 4,0 1 15,-3 0 0,-12 0 0,-9 0-21,2 0 15,-2-4-16,-1-2-2,5-4-15,2-4-18,6-4-16,5-4-12,1-3-27,3 0-36</inkml:trace>
  <inkml:trace contextRef="#ctx0" brushRef="#br0" timeOffset="890.0108">2242 795 174,'0'0'175,"0"0"-102,0 0-69,0 0-4,0 0-35,0 0 29,0 66 6,0-25 17,0 4-5,0-1-5,0-2 0,0-3-7,0-6 0,0-3 2,0-1 1,0-4-2,3-2-1,-3-3-28,0-4-29,0-5-11,0-7-40,3-4-40</inkml:trace>
  <inkml:trace contextRef="#ctx0" brushRef="#br0" timeOffset="1365.995">2251 738 270,'0'0'54,"0"0"-46,0 0-4,9-81 4,0 75 18,-3 1 0,3 5-24,4 0-2,5 0-4,0 14-7,3 5 9,-5 5-8,-5 5 8,-4 1-7,-7 5 9,0 0 4,-7 1 1,-10-2 7,-5-4-4,1-5-8,0-5 0,5-6-1,2-7-2,6-3 3,3-4 19,2 0 7,3 0 17,0 0-11,0 0-11,0 0-21,0 0-7,12 3-12,9 8 15,6 6 2,1 4 2,5-2 2,0-1-2,-2 2 0,2 1 0,-5 2 0,-4 3-46,-3-4-83,-8 2 2,-2-5-33</inkml:trace>
  <inkml:trace contextRef="#ctx0" brushRef="#br0" timeOffset="1842.0014">2730 756 157,'0'0'47,"0"0"-16,0 0-22,0 0 73,0 0-68,0 0-14,-75 36-8,56 9 3,-2 10 4,3 2 0,5-1 1,5-6 12,5-9-10,3-9 2,0-8-4,14-8 4,2-3-2,2-6 2,0-7 2,0 0 1,4 0 17,2-12 21,1-14-19,-2-5-13,1-7-6,-7-6 0,-6 1-3,-8-2 0,-3 1-1,0 7-3,-3 3-1,-11 6-12,-3 6 7,-1 9-30,3 5-52,0 8-12,0 0-131</inkml:trace>
  <inkml:trace contextRef="#ctx0" brushRef="#br0" timeOffset="2255.1827">3110 731 186,'0'0'58,"0"0"-6,0 0 1,0 0 21,0 0-74,0 0-39,-9 34 39,9 5 12,0 7 16,0 1-10,0 5 2,0-4-6,2-6-7,1-4-2,3-5-5,0-4 6,-3-3-4,7-3-2,-7-4-1,3-5-62,-3-3-22,0-8-50,2-3-74</inkml:trace>
  <inkml:trace contextRef="#ctx0" brushRef="#br0" timeOffset="2552.0012">3134 807 166,'0'0'95,"0"0"-49,0-112-40,14 80 18,-1 8 23,-1 9-2,-1 4-14,2 6-31,0 4 0,5 1-10,-1 1 1,2 17-6,-4 3 13,-3 5-3,-6 1 1,-6 0 4,0 4 4,-6-5-1,-15 1-3,-3-2-2,-3-3 1,0-1-2,2-1-6,1-5-13,-1 0-44,8-4-22,4-5-77</inkml:trace>
  <inkml:trace contextRef="#ctx0" brushRef="#br0" timeOffset="2984.0297">3518 726 317,'0'0'115,"0"0"-115,0 0-25,0 0 7,0 0 18,3 92 5,0-53 8,2 3 2,-2 2-15,-1 0 10,1-4-9,-3-2-1,0-5 0,3-6-10,-3-6-29,3-4-22,0-9-46,0-6-108</inkml:trace>
  <inkml:trace contextRef="#ctx0" brushRef="#br0" timeOffset="3257.9932">3601 687 311,'0'0'79,"0"0"-77,0 0-2,0 0 0,63-87 2,-44 76-2,2 5 0,3 2-3,-2 0 0,-2 4-3,-1 0 6,-4 4-18,-3 7-27,-3 5-13,-4 2-30,-5 0-61</inkml:trace>
  <inkml:trace contextRef="#ctx0" brushRef="#br0" timeOffset="3503.3004">3603 882 258,'0'0'80,"0"0"-80,0 0 2,0 0 27,0 0 2,80-4-10,-47 2-6,-3 1-11,-2 1-1,-4 0-3,-3 0 0,0 9-3,-8 7-29,-8 6-88,-5 0-84</inkml:trace>
  <inkml:trace contextRef="#ctx0" brushRef="#br0" timeOffset="3699.29">3628 1206 135,'0'0'50,"0"0"-50,0 0-1,0 0 1,0 0 4,0 0 19,100 8-11,-66-15-9,2-1 0,3-2-3,-2 0-22,-4-4-47,0 4-69</inkml:trace>
  <inkml:trace contextRef="#ctx0" brushRef="#br0" timeOffset="4047.2679">4159 756 173,'0'0'186,"0"0"-130,0 0-48,0 0-7,0 0-1,0 0-5,-6 10-25,6 18 30,0 7 2,0 0 14,0 5 1,0-1-7,0-3-1,0-2-7,5-2-1,-2-6 2,-2-4-2,1-7-1,-2-4-13,0-7-28,0-1-21,0-3-47,0 0-18</inkml:trace>
  <inkml:trace contextRef="#ctx0" brushRef="#br0" timeOffset="4506.0014">4153 742 180,'0'0'75,"0"0"-42,3-106-21,12 70 3,6 4-2,6 5-7,1 9 24,-3 6-29,1 6-1,-7 6 0,-1 0-5,3 3 5,-3 12 0,0 6 0,-9 4-1,-8 4 0,-1 6 0,-14 4-4,-18 0 0,-7-3 4,-1-4-21,1-9-10,9-4 14,8-7 11,11-6 7,6-3-1,2-2-2,3 1-15,0 3 10,0 0 8,10 4 13,8 2 0,7 1 4,4 3 10,-1-1-9,6-1-6,-1 2 8,0 0-15,0 2 2,-3 1-6,-5 1-1,-1-1 5,-9-1-2,-2 0-3,-1-2 0,-6-2-28,-1-1-37,-1-3-46,-4-1-63</inkml:trace>
  <inkml:trace contextRef="#ctx0" brushRef="#br0" timeOffset="5085.3858">4762 684 119,'0'0'177,"0"0"-124,0 0-46,0 0-3,0 0 13,0 0-7,57-26-2,-27 23 1,5 0-3,4-2 5,4 0-9,0-1 2,-4 1-4,-4 2 1,-7 1-2,-6 1-20,-4 1-59,-9 0-47</inkml:trace>
  <inkml:trace contextRef="#ctx0" brushRef="#br0" timeOffset="5318.0035">5004 625 81,'0'0'173,"0"0"-173,0 0-6,0 0 6,0 0 54,-6 95-23,6-63-18,0-1 6,0 2-9,6 2-6,1 0 2,-1 1 6,0-2-11,0 1-1,-1-2-2,-3-5-44,0-5-41,1-8-87</inkml:trace>
  <inkml:trace contextRef="#ctx0" brushRef="#br0" timeOffset="5746.0064">5427 619 224,'0'0'211,"0"0"-207,0 0-4,0 0-9,0 0 9,0 0 2,103-4-2,-66 4 1,-2 0 1,-5 0-4,-4 0 2,-4 0-46,-3 0-60,-7 0-130</inkml:trace>
  <inkml:trace contextRef="#ctx0" brushRef="#br0" timeOffset="5996.001">5603 611 232,'0'0'41,"0"0"-41,0 0 0,0 0 16,-17 100 2,17-69 13,0 1 6,0-4-17,0 2-9,0-2-9,7-1 6,-4 0-5,0-3 5,-2 0-8,-1-2-3,0-4-49,0-4-15,0-3-24,0-2-4,-7-3 12</inkml:trace>
  <inkml:trace contextRef="#ctx0" brushRef="#br0" timeOffset="6148.0424">5551 1050 42,'0'0'120,"0"0"4,0 0-21,0 0-40,0 0-39,0 0-13,3 1-11,21-1-5,6-6 5,7-2 3,3-2-1,-1-1-3,0 0 1,0-3-44,7 0-48,-7-1-73</inkml:trace>
  <inkml:trace contextRef="#ctx0" brushRef="#br0" timeOffset="6502.105">6146 629 198,'0'0'171,"0"0"-171,0 0-17,0 0 17,0 0 20,6 103 14,-1-72 2,-1 1-10,2 0-9,-1-1-11,-1 0-2,4-2-4,-5-1 4,0-4-3,0-3-2,-3-6-43,1-8-66,-1-5-37</inkml:trace>
  <inkml:trace contextRef="#ctx0" brushRef="#br0" timeOffset="6754.0904">6157 629 256,'0'0'45,"0"0"-8,0 0-35,0 0 0,61-84-2,-42 75 4,1 5 0,4 1-2,-1 3-1,0 0-1,-2 0-1,-5 0 0,-2 12-23,-4 0-36,-6 4-46</inkml:trace>
  <inkml:trace contextRef="#ctx0" brushRef="#br0" timeOffset="6978.0013">6179 794 258,'0'0'27,"0"0"-27,0 0-3,0 0 3,0 0 3,0 0 19,61 3-9,-38-2-6,-1-1-3,0 3-4,-3 3 1,-2 2-1,-3 1-34,-7 1-91</inkml:trace>
  <inkml:trace contextRef="#ctx0" brushRef="#br0" timeOffset="7191.0494">6193 1072 109,'0'0'23,"0"0"-23,0 0 47,80-18-10,-56 11-6,3-1-22,1 2-2,2-1-3,0-4-4,-2 2-5,2-2-64,-3 0-50</inkml:trace>
  <inkml:trace contextRef="#ctx0" brushRef="#br0" timeOffset="7640.0143">6836 690 153,'0'0'96,"0"0"-51,0 0 1,0 0-8,0 0 19,-42-86-19,24 77-13,-3 1-17,-3 4 7,2 4-15,-5 0 0,8 0-18,1 4 0,6 10 5,4 1 3,7 2-10,1 4-3,0 3 17,0 1-3,12 3 3,7-1 4,2-1 2,0 1 13,3-2-2,0-3-4,-2-1 14,-7-4 7,-3-3-22,-6-2-2,-2-3-1,-2 4 4,-2 4-2,0 2 2,-8 3 3,-14-3 3,-8-1-13,-3-6-13,-4-4-55,-6-2-56,-2-6-61</inkml:trace>
  <inkml:trace contextRef="#ctx0" brushRef="#br0" timeOffset="8730.0109">2339 2583 256,'0'0'74,"0"0"-66,0 0 11,0 0-14,0 0-4,0 0-1,6 68 29,-3-33 7,0 1-8,3-1-6,0-3-7,-2 0-10,2-3-5,-1-2 4,-2 0-4,4-5 3,-4-2-6,0-4 2,0-5-58,-3-3-15,6-7-40,-3-1-1</inkml:trace>
  <inkml:trace contextRef="#ctx0" brushRef="#br0" timeOffset="9458.9661">2369 2388 103,'0'0'50,"0"0"-22,0 0 16,0 0-2,0 0-4,0 0-26,-96-9-2,74 27-1,-2 9-9,-4 9 0,-2 11 6,-1 8-3,1 7 11,3 1 1,1-3-5,7-1 4,7-6-14,6-8 0,6-6-1,0-4-1,17-5-4,11-3 6,8 0 2,7-6 2,0-3 3,2-6-1,3-6-6,-5-3 1,0-3 7,-1 0-8,1-1 5,1-16 2,1-4-1,1-3-1,-6-1-4,-1-3-1,-8 1 0,-7 0 1,-6 0 2,-9 0 1,-3-2 1,-6-2 2,0-2 1,0-5 21,-3-3-13,-11-2 10,-5-1-1,1-1-1,-3 0-20,-1 3-2,0 3 0,0 4-2,-1 5 0,-1 4-2,-3 7-6,-1 6-12,-8 9-1,-3 4-3,-6 11-26,-10 19-35,1 6 3,4 6-13,8-5-65</inkml:trace>
  <inkml:trace contextRef="#ctx0" brushRef="#br0" timeOffset="11040.0112">5247 2246 176,'0'0'97,"0"0"-76,0 0-10,0 0-9,0 0 2,0 0 2,70-18 3,-36 14-5,8-1-3,7-3 1,2 4-1,0-2 4,-8 3-5,-6 3-2,-9 0-35,-11 0-46,-6 0-70</inkml:trace>
  <inkml:trace contextRef="#ctx0" brushRef="#br0" timeOffset="11340.0065">5439 2248 67,'0'0'115,"0"0"-109,0 0-6,0 0 0,0 0 23,0 78 30,6-46-5,-1 1-11,-1-2-14,1 1 7,3 0-9,0-1-1,1 2-10,3-1-9,0-2 5,-3 0-6,-3-3 0,-3-2-21,1-2-46,-4-3-31,0-5-10,0-1-33</inkml:trace>
  <inkml:trace contextRef="#ctx0" brushRef="#br0" timeOffset="11555.0124">5401 2797 244,'0'0'87,"0"0"-63,0 0 0,0 0 21,0 0-19,0 0-26,19 0-3,6 0 3,8-1 2,3-4 1,4 0-3,3-2 3,-2 1 1,-1 0-4,0 0-49,-4-2-50,0 1-89</inkml:trace>
  <inkml:trace contextRef="#ctx0" brushRef="#br0" timeOffset="12993.9422">6266 2612 69,'0'0'138,"0"0"-138,0 0-27,0 0 19,0 0 0,0 0 8,-3 4 25,10-2-1,1-1 7,-2-1-5,1 0 4,2 0 15,-3 0-13,3 0-13,-1-7 1,2-2-6,-1-3-5,0-3-5,1-2 2,-2-4-2,1-3-1,-2-3 1,2-6-3,-5 0-1,-2-4-1,1 0-6,-3-4 2,0 2 4,0-4 1,0 5 1,0 6 0,0 5 2,0 9 5,0 6 14,0 6-1,0 3 8,0 3-6,0 0-23,0 0-7,0 11-10,0 20-3,0 13 20,0 9 0,0 2-4,0 0 4,3-4 1,8-6-1,0-4 0,0-5 0,1-7 0,4-1 0,-2-7 1,-1-4-1,2-7 0,3-4 0,1-4-24,1-2-11,2 0-47,-3-12-64</inkml:trace>
  <inkml:trace contextRef="#ctx0" brushRef="#br0" timeOffset="13322.7541">6199 2388 184,'0'0'51,"0"0"-51,0 0 0,0 0 21,0 0 17,105-25-7,-60 18-7,4-2-3,-2 0 1,-1-2-11,-6 4-4,-4 1-3,-1 1-3,-7 4-1,0 1 0,-7 0-59,-7 0-55,-7 1-80</inkml:trace>
  <inkml:trace contextRef="#ctx0" brushRef="#br0" timeOffset="14391.0054">7877 2445 109,'0'0'79,"0"0"-79,0 0-2,0 0 2,0 0 0,0 0 18,28 5 14,-19-5 0,2 0 0,5 0-7,-4 0-11,6 0-6,0-8-2,3-4-2,3-2-4,-4 1-10,-3-2-36,-6 1 3,-6 3 21,-3 3 15,-2 1 2,0 3 5,0 2 14,0 2 14,0 0-8,0 0-13,0 0-7,0 11-16,-2 7 16,1 6 2,1 2 12,0 1-3,0 0-1,6-3-9,3 0 4,3-4 0,1-5-3,-1-3-2,3-5 10,0-4-7,4-3 6,5 0 11,4-4 1,0-14-21,-2-5 0,0-1-18,-6-1 8,-1 0 6,-3 4 4,-4 2 0,0 2 0,-3 5 4,-3 4-2,-2 3 2,-1 5 13,-1 0 12,5 0-29,2 0-5,2 0-1,5 4 5,-1 7 1,0-1 0,-3 2 1,-1-1-1,-3-2 7,1 1-2,-4 1-1,-4 3-2,-1 1 1,0 1 8,-18 2-11,-7 0-9,-5-3-39,0-4-61,-1-6-135</inkml:trace>
  <inkml:trace contextRef="#ctx0" brushRef="#br0" timeOffset="14598.0131">8201 2143 559,'0'0'0,"0"0"-165,0 0-17,0 0 118,0 0-15,0 0 10</inkml:trace>
  <inkml:trace contextRef="#ctx0" brushRef="#br0" timeOffset="16012.0066">10318 2143 12,'0'0'38,"0"0"49,-5 116-39,1-76-9,1 1-6,1-5 4,1-3-18,1-5-14,0-4-2,0-3 0,0-4-3,0-2 3,0-4 0,-3-4-1,2-2-2,1-5-1,-2 0-25,2 0 6,0 0 10,-1 0 4,1-5-58,0-10-82,0-5 87</inkml:trace>
  <inkml:trace contextRef="#ctx0" brushRef="#br0" timeOffset="16338.0094">10330 2175 38,'0'0'91,"0"0"-19,9-90-7,-6 66-10,3 3-8,1 3-8,2 5-30,0 2-3,2 4-5,0 0-1,3 4-2,-2 3 0,3 0-1,-3 0-5,4 8 2,-1 14 2,1 7 3,1 7-4,-4 8 8,1 2-3,-1 4 8,-4 0-5,2-8 0,-3-5 7,-5-3-8,0-6 0,0-2-1,-1-2 2,-2-5-3,0-3 0,0-5-25,0-4-24,0-6-38,-3-1-57</inkml:trace>
  <inkml:trace contextRef="#ctx0" brushRef="#br0" timeOffset="16557.0318">10401 2324 328,'0'0'117,"0"0"-117,0 0-2,0 0 1,0 0-4,0 0 4,87-25-1,-45 21-15,1-1-87,0 0-55</inkml:trace>
  <inkml:trace contextRef="#ctx0" brushRef="#br0" timeOffset="17272.9921">10855 2091 218,'0'0'86,"0"0"-86,0 0-22,0 0 2,0 0 13,0 78 7,0-39 11,0 2 22,0-2 6,0-4-24,-4-2-6,2-7 3,1-2-10,1-6-2,0-5-1,0-2 0,0-5-1,0-3-10,0-3-53,0 0 17,0 0 48,0-11-4,0-7 4,0-4 0,1-2 0,2 0 2,-1-4 9,-1 0 41,2-2-17,-2-2-1,1-1 4,-1 1 12,-1 4 6,2 4-9,-2 6-16,1 3-14,1 6-1,-2 2-9,1 6-7,1 1-3,4 0-5,7 12-18,4 14 19,3 10 4,0 4-2,1 1 5,-3 0-1,-2-7 0,-1-2 1,-3-5 0,0-5 1,-2-3-2,-1-6 2,-1-4-1,-1-2 0,-2-6 0,-2-1-1,-2 0 2,-1 0-1,2 0 6,1 0 1,3-12 0,1-9-4,2-3 1,-6-2-3,0-4 5,-3 1-1,0-2-3,0-2-2,0 4-2,0 2-13,0 6-15,0 6-21,0 5-20,0 3-35,0 3-33</inkml:trace>
  <inkml:trace contextRef="#ctx0" brushRef="#br0" timeOffset="17634.0491">11265 2038 214,'0'0'201,"0"0"-151,0 0-48,0 0-2,0 0 0,0 0-8,20 0 3,-1 0 5,6 0 0,-1 0 1,-1 0-1,-2 0-26,-4 0-44,-2 0-27,-4 0-27,-1-3-14</inkml:trace>
  <inkml:trace contextRef="#ctx0" brushRef="#br0" timeOffset="17898.0308">11392 2025 1,'0'0'68,"0"0"-34,0 0 10,0 0-21,0 0-14,0 0 3,-13 28 5,11-9 10,-1 6 1,2 10 3,-4 2-10,2 1 16,0 0 3,0-5-18,0-2-10,0-3-8,0-2 0,-4-1-1,5-4-3,-2 2 2,1-5-2,-2-4-17,4 0-24,1-3-33,0-4-38,0-4-45</inkml:trace>
  <inkml:trace contextRef="#ctx0" brushRef="#br0" timeOffset="18610.6308">11108 2082 7,'0'0'28,"0"0"-2,0 0 16,93-3-3,-60 0-8,6 1-15,1-3 5,2 0-6,-2 0-2,-4-1-7,-3 4-3,-6 0-3,-2 2-2,-4 0-37,-8 0-54</inkml:trace>
  <inkml:trace contextRef="#ctx0" brushRef="#br0" timeOffset="19346.0169">11708 2031 323,'0'0'66,"0"0"-41,0 0 27,0 0-15,0 0-28,0 0-9,5-9-6,14 4 6,5 2 0,-1 0-1,2 2-1,-4 1-23,-1 0-26,-4 0-46,-3 0-5,-6 0-53</inkml:trace>
  <inkml:trace contextRef="#ctx0" brushRef="#br0" timeOffset="19618.0083">11770 2038 0,'0'0'3,"0"0"13,0 0 32,-8 77 1,5-44-15,0 2 17,0 4-14,-3-2-15,5-3 14,-2-1-28,1-4-4,1-2-3,-2-5-1,1-1 0,1-4-13,-1-3-33,-1-2-38,0-4-3,-1-2 8</inkml:trace>
  <inkml:trace contextRef="#ctx0" brushRef="#br0" timeOffset="19806.0209">11652 2495 7,'0'0'119,"0"0"-35,0 0-62,0 0-7,0 0-14,0 0-1,25 0 0,-1 0 0,3 0 1,2-3 4,4 0-4,2-2-1,-2 0 1,-2 1-1,-1-2-31,-5 0-82</inkml:trace>
  <inkml:trace contextRef="#ctx0" brushRef="#br0" timeOffset="20285.0338">12174 2215 18,'0'0'43,"0"0"9,0 0-2,0 0-7,97 0 1,-70-2-13,1 0-19,-1 1-6,0-1-4,-2 1 2,0 1-4,-2 0-26,-2 0-68,-4-1-87</inkml:trace>
  <inkml:trace contextRef="#ctx0" brushRef="#br0" timeOffset="21184.015">12947 2032 174,'0'0'90,"0"0"-53,0 0-12,0 0 18,0 0 2,0 0-18,-23-52-2,11 47-15,2 2 8,-5 1-18,2 2-1,-1 0 0,-1 0-2,3 0 3,-1 0-4,4 7 4,0 5-10,0 1 5,3 2 0,3 5-8,3-1 3,0 4-2,0 3-16,15-1 8,0 2 3,4 2 11,-1 0 6,5-2 0,2-3 0,0 0 0,-1-3-1,0-2 1,-3-1 0,-6-3-1,-3-1 1,-8 0-6,-4-4 5,0 1 0,-7 2 1,-16-1 2,-5 2 3,0-2-1,-1-3-2,3 0 2,3-3 11,1-1-14,2-2 2,1-2-3,-2 0-6,5-1-17,4 0-39,4 0-77</inkml:trace>
  <inkml:trace contextRef="#ctx0" brushRef="#br0" timeOffset="22238.0168">13623 1917 207,'0'0'55,"0"0"-55,0 0-18,0 0 18,0 0 10,0 0 10,-33 100 0,21-64 1,-3 5-9,1 3-3,-2 1-8,1-1-1,-1-7 2,4-2-3,0-5 2,0-6-2,0-3 1,0-4-29,3-4-16,0-2-14,3-7-64</inkml:trace>
  <inkml:trace contextRef="#ctx0" brushRef="#br0" timeOffset="22570.0561">13413 1948 12,'0'0'199,"0"0"-146,0 0-40,0 0 5,0 0-18,0 0-13,5 9 7,1 9 6,5 5 3,0 1-2,3-1 1,1 2 1,1-1-3,3-1-24,-2-1-34,-2-7-44</inkml:trace>
  <inkml:trace contextRef="#ctx0" brushRef="#br0" timeOffset="23810.0064">13927 2009 252,'0'0'57,"0"0"-57,0 0-16,0 0 10,0 0 6,0 79 30,-2-40-13,-1 0 0,2 3-3,1-1-9,0-6-5,0-2 0,0-6 4,0-3-2,0-4-2,0-5 2,0-3-3,0-5 7,0-2-12,0-4 4,0-1-1,0 0 3,0 0 6,0 0-2,1-14-4,2-6-12,0-4 8,4-4-6,0-3-2,-1-3 11,0-4 1,0-1 0,-2 0 1,3 1 1,-2 5-1,0 4 1,-1 6 19,1 4 10,-1 6 4,2 2-10,-3 5-14,0 3-9,0 1-2,0 2-6,3 0-1,0 0 1,6 4 0,-3 9 2,0 2 1,-1 3 1,0 0 1,3 3 2,-4 0-2,0-1 1,1-2 0,-2-3 0,0 0 0,-3-5 0,1-2 0,-4-3 0,2-5 1,-1 0 0,-1 0 3,3 0 4,2-8 0,2-8-2,5-7-3,2-1-1,-1-2 0,3 1 0,-4 2-2,2 5 3,-5 7-2,-2 4 2,-1 2 0,-2 4-3,2 1-1,-1 0-5,6 0-5,3 13 8,1 4-2,3 4-1,-7 3 6,0 5-1,-5-2 0,-4 0-2,1 2-3,-3-4 6,0 1 3,0-1 0,0-4-3,0-1-14,0-3-27,0-6-46,0-3-44,3-8-45</inkml:trace>
  <inkml:trace contextRef="#ctx0" brushRef="#br0" timeOffset="24657.0286">14658 1995 229,'0'0'34,"0"0"-34,0 0-26,0 0 21,0 0 5,10 102 3,-10-66 17,0-3 1,-3 1 1,-3-6-7,0-6-8,3 0-3,-1-7-3,0-1 1,1-3-1,0-2 5,0-3-3,1-3-1,2-1 1,-1 0-3,1-2 0,0 0 5,0 0-2,0-10-3,0-9-1,0-6-2,3-5 1,4-4-2,3-2 3,1-3 1,-2 0 4,4 3-3,-2 5 1,-4 5 3,2 5 25,-3 4 5,0 5-6,0 4-25,-1 5 0,-1 2-4,0 1-4,1 0-2,4 0 0,4 9 1,-1 6 1,-3 2 3,-1-1 1,-1 0-1,-4 1-1,0-2 0,-1-3 2,-2 0 0,0-3 1,0 0 3,0-1 1,1-6-5,-1-1 0,2-1 0,-1 0-4,1 0 4,2-3 5,5-14 9,3-4-7,3-5-6,0 5 3,-2 2-2,-1 7-1,-4 3 7,-4 6-2,-1 3-6,-1 0-7,2 0-6,3 6-1,2 12 8,2 4 5,-1 4 1,-4 1 2,-1 2 1,-1-4-1,-2 1 4,-1-2-4,-1-1-2,0-1 11,0-2-9,0-3 2,0-3-4,0-2-32,0-2-43,0-4-47,0-4-82</inkml:trace>
  <inkml:trace contextRef="#ctx0" brushRef="#br0" timeOffset="26470.0244">15296 1998 123,'0'0'120,"0"0"-40,0 0-32,0 0 27,0 0-20,0 0-28,0-12-27,0 12-4,0 21-24,2 7 24,-1 9 4,1 3 6,-2 2-4,0-3-2,1 0 8,1-5-7,1-4 1,1-6-2,-1-4 0,-1-5 0,-2-4-18,3-3-33,-1-3-28,3-5-41,0 0 13,-1 0 24</inkml:trace>
  <inkml:trace contextRef="#ctx0" brushRef="#br0" timeOffset="26725.9637">15360 2007 145,'0'0'115,"0"0"-54,0 0-13,0 0-23,19-77-13,-6 68 1,0 2-11,5 2-2,2 0 1,2 4-2,3 1-3,4 0 3,-1 0 0,2 0-24,-3 0-46,-6 5-30,-7 4-60</inkml:trace>
  <inkml:trace contextRef="#ctx0" brushRef="#br0" timeOffset="26963.9816">15390 2115 180,'0'0'26,"0"0"-26,0 0 42,0 0-7,0 0-30,0 0 2,33 0 10,-9 0-8,0 0-5,3 0-4,-5 0 0,0 5-17,-5 5-41,-5 1-53</inkml:trace>
  <inkml:trace contextRef="#ctx0" brushRef="#br0" timeOffset="27183.967">15367 2380 91,'0'0'0,"0"0"-2,0 0 2,0 0 41,0 0 4,0 0 16,81 8-21,-49-8-8,2 0-15,2-8-12,4 2 4,-1-2-9,0 1 0,-5 0-20,-6 0-67,-4 0-58</inkml:trace>
  <inkml:trace contextRef="#ctx0" brushRef="#br0" timeOffset="27538.0292">15868 1936 208,'0'0'122,"0"0"-51,0 0 8,0 0-30,0 0-10,0 0-39,-5-7-2,20 7-11,8 0 13,11 0 0,8-2 1,1 1 1,0-1-4,-2-1 2,-4 1-1,-1 0-13,-5-1-24,-6 3-31,-2 0-52,-8 0-6</inkml:trace>
  <inkml:trace contextRef="#ctx0" brushRef="#br0" timeOffset="27810.0209">16111 1911 74,'0'0'134,"0"0"-134,0 0-2,0 0 2,0 0 10,0 0 21,-28 99 1,19-64-18,0 4 6,-2 2 5,4-1-12,1-2-12,1-5 6,4-5-7,-1-2-1,1-5 1,1-5-2,0-1-34,0-5-36,0-3-17,7-3-36</inkml:trace>
  <inkml:trace contextRef="#ctx0" brushRef="#br0" timeOffset="28343.0442">16351 1970 203,'0'0'168,"0"0"-162,0 0-6,0 0-17,0 0 13,0 0 4,9 88 19,-7-52 1,1 3 0,-2-1-1,-1-2-5,2-3-9,2-4-3,-3-7 6,2-1-4,1-7-4,-1-5-28,3-2-36,-2-5-31,5-2-18,-2 0-1</inkml:trace>
  <inkml:trace contextRef="#ctx0" brushRef="#br0" timeOffset="28850.0164">16456 1912 252,'0'0'106,"0"0"-42,0 0-11,0 0 13,24-78-34,-14 70-29,3 2-3,3 5-2,1 1-4,4 0 1,-3 10 2,0 10 1,-8 1-2,-4 5 1,-4 0-3,-2 2-15,0-1-17,-15 0-19,-6-3 0,-3-3-26,2-3 64,1-4 7,3-5 2,6-4 3,6-3 7,3-2 9,1 0 8,2 0 33,0 0 9,0 0 4,0 0-26,0 0-35,0 0-2,5 2-6,10 3-1,6 3 7,6 3 0,-1 4-3,3 3 3,-2 0 0,-2 3 0,4-1 0,-4-1 0,-3-1 0,-1-1-10,-6-1-35,1-2-10,-1-2-10,2-4-12,-2-4-77</inkml:trace>
  <inkml:trace contextRef="#ctx0" brushRef="#br0" timeOffset="29136.0244">17005 1948 340,'0'0'142,"0"0"-112,0 0-27,0 0-4,0 0 1,0 0-7,44-26 7,-21 25-1,2 1-2,1 0 3,-1 0-1,-3 0-1,1 0-25,-1 0-36,-3 0-51,-1 0-28</inkml:trace>
  <inkml:trace contextRef="#ctx0" brushRef="#br0" timeOffset="29376.0069">17179 1901 195,'0'0'144,"0"0"-144,0 0-2,0 0 2,0 0 27,0 0 13,-19 97-11,14-65-12,4-1-8,-2 1-1,1 0-7,1-4 3,-1-1-4,-1 1 4,-4-4-4,0-1-34,-6-3-53,0-8-42,-2-3-97</inkml:trace>
  <inkml:trace contextRef="#ctx0" brushRef="#br0" timeOffset="29579.0421">16990 2329 302,'0'0'56,"0"0"-33,0 0 19,0 0-17,0 0-25,0 0 0,55 9 13,-15-9 25,5 0-24,3 0-8,0-6 0,1-2-5,-3-2-1,2-2-4,-6 3-33,-2-2-46,-6 1-42,-6-2-135</inkml:trace>
  <inkml:trace contextRef="#ctx0" brushRef="#br0" timeOffset="30006.9208">17846 1956 138,'0'0'106,"0"0"-65,0 0 23,0 0 14,0 0-12,0 0-34,-6-79-9,-7 78-6,-8 1-1,-6 0-16,-6 9-4,-1 12 1,-2 6 3,2 5 0,5 4-6,6 0 3,6 0 0,5 0 2,6-2 0,6-3 2,0-4-1,5-4 8,9-4-3,5-5 6,3-1-2,2-3-3,2-3 3,3-3 0,-2-4-4,1 0 1,-2 0-6,-4 0-5,-1 4-33,-5-3-16,-1-1-101,-9 0-96</inkml:trace>
  <inkml:trace contextRef="#ctx0" brushRef="#br0" timeOffset="46350.0235">9951 3625 163,'0'0'105,"0"0"-105,0 0 3,0 0-3,0 0 56,0 0 12,0 0-14,1-11-30,-1 11-9,0 0 5,0 0-6,0 0-1,0 0-6,0 0-5,0 0-1,0 0 5,0 0-6,0 0-3,0 0 0,0 0-10,-4 0-4,-7 0-11,0 0 4,-3 0-9,-1 5-6,3 1 11,-4-1 2,5 2-3,-1-3 16,-1 0 0,1 0 5,-1-2 7,1-1-1,1 1 0,1-1 2,2-1 1,2 1-1,2 1-1,-1-2 1,2 0 1,3 0 0,-1 0-1,1 0 0,-3 0 0,2 1-5,-2 6 0,-2 0 5,-1 7 0,1 2 0,-1 4 0,-1 5 7,0 2-6,1 8 1,-2 3 15,-2 4 7,1 6-9,-2 0 9,1 3-4,1-1 0,0 0-11,4-4-1,-2-2-6,3-5 4,1-1-3,0-4 7,0-1-6,3 1-1,0-6 4,0 2-1,0-1-5,0 1 1,0-1 5,0-5-6,0-3 17,0-8-15,0-2-3,4-5-1,4-1 0,3-2 0,3-3 2,7 0-2,3 0 1,4-8-26,3-4-39,-1 0-27,-3 0-35</inkml:trace>
  <inkml:trace contextRef="#ctx0" brushRef="#br0" timeOffset="47156.1478">10354 3691 148,'0'0'95,"0"0"-69,0 0 1,0 0 21,0 0-9,0 0-39,0 7-6,0 20-9,0 9 15,-5 6 2,-2 4 5,-5 1 0,6 2 5,-5-2-6,2-2 0,-1-4-1,1-5 2,4-4-6,-1-5-1,2-5 0,1-2 0,0-3 0,2-4-12,-2-4-35,1-3-40,1-4-40</inkml:trace>
  <inkml:trace contextRef="#ctx0" brushRef="#br0" timeOffset="47624.0343">10348 3616 49,'0'0'101,"0"0"-66,0 0-27,0 0 4,0 0 11,0 0-23,19 11 0,-7 17 0,0 10 33,3 4 6,-3 1-9,6 0 8,-3-2-21,1-4 11,-2-2-14,2-3-12,-1-1 6,-2-4-6,-2-2 2,-5 1-4,1-3 0,-4-2 4,0-5-3,-2-4 4,1-1-5,-2-5-1,0-1-36,0-2-27,0-3-25,0 0-37,0 0-5</inkml:trace>
  <inkml:trace contextRef="#ctx0" brushRef="#br0" timeOffset="47864.0384">10315 4009 106,'0'0'69,"0"0"-64,0 0-7,0 0 4,0 0 0,95-8-2,-62 5 3,3 2-3,-3 1 0,1 0-22,-7 0-74</inkml:trace>
  <inkml:trace contextRef="#ctx0" brushRef="#br0" timeOffset="48162.0432">10906 4096 67,'0'0'146,"0"0"-146,0 0-8,0 0 0,0 0 8,0 0 6,0 65 2,-9-46-5,-3 1 2,-3 1-5,-1-2-26,-3-2-57</inkml:trace>
  <inkml:trace contextRef="#ctx0" brushRef="#br0" timeOffset="48832.0329">11296 3744 179,'0'0'104,"0"0"-34,0 0 5,0 0 2,0 0-29,0 0-35,0-5-13,0 14-14,0 11 2,0 8 7,2 3 10,1 0-5,0 1 0,0 0-1,2-2 1,-4 0 5,2-2-3,-3-1-2,0-1-1,0-5 1,0-2-29,0-3-34,0-6-31,0-2-37,0-7-38</inkml:trace>
  <inkml:trace contextRef="#ctx0" brushRef="#br0" timeOffset="49492.0378">11262 3715 116,'0'0'101,"0"0"-85,0 0-8,0 0 7,0 0 30,28-78-15,-11 68-17,2 0-5,1 3-7,2 4 4,-1 1-4,1 2 0,-4 0-1,-1 9-1,-2 10-2,-6 4 4,-2 8-2,-7 2 0,0 4-7,-21 4 5,-10 0-21,-5-4-22,2-5 14,4-10 16,6-5 6,12-9 8,5-5-1,5-2 3,2-1 0,0 0 0,0 0 11,10 0-7,6 0-2,3 0-2,-1 0-2,3 0 2,-1 7 0,0 7 0,2 2 3,-1 2 4,-1-2-1,-4 0 10,1 2-10,-7-1-1,-4-2-5,-3 2 0,-3-1 0,0-1 1,-11 2 42,-11-2 1,-2 0-27,-4-3-13,0-2 2,3-2-6,-3-5-14,4-1-6,1-2-9,-1 0-21,6 0-20,0-11-63</inkml:trace>
  <inkml:trace contextRef="#ctx0" brushRef="#br0" timeOffset="50362.0481">11759 3559 167,'0'0'134,"0"0"-86,0 0-21,0 0-13,0 0-1,0 0-9,45-11-4,-9 5 0,4 0 6,3 0-6,-2 1-3,-3 2 3,-4 1 0,-4 2 3,-4 0-3,-7-2-3,-6 2-1,-8 0-10,-2 0-6,-3 0-9,0 0 6,0 2 14,0 10 2,0 4 7,-3 8 3,-3 5-1,-1 8-2,1 9-2,3 5 2,-3 6 2,1-1 9,1 1 2,-2-4-4,3-2 7,1-3-5,1-3-11,-1-4 7,-1-2-5,2-5-2,-2-5 1,-3-3 7,-3-7-6,-1-2 3,-6-2 1,0-2 11,-2-3 3,-1-3 3,-2 1-5,-4-5-8,-1 1-10,-9-1-2,-3-2-12,-2 4 7,-2-2-10,-3 2-9,2-1-20,1 0-12,4 0-5,0-4-67</inkml:trace>
  <inkml:trace contextRef="#ctx0" brushRef="#br0" timeOffset="52316.5933">12990 4001 139,'0'0'192,"0"0"-142,0 0-43,0 0-5,0 0-2,0 0-5,18-3 4,13 1 1,1-2 3,2 1-3,-3 1-4,-4 2-8,0 0-36,1 0 0,-1 0-17,-8 0-92</inkml:trace>
  <inkml:trace contextRef="#ctx0" brushRef="#br0" timeOffset="52580.0436">12968 4209 34,'0'0'5,"0"0"9,0 0 55,0 0-19,0 0-5,0 0-25,98-12-12,-70 6-5,1 2 1,-2-1-2,-4 2-4,-3 0-3,2 3-50,-4-2-118</inkml:trace>
  <inkml:trace contextRef="#ctx0" brushRef="#br0" timeOffset="53082.0422">13722 4027 200,'0'0'50,"0"0"-50,0 0 0,0 0 0,83-8 8,-54 4 2,1 1-2,2 1-7,-3 1 1,1-1-1,0 2-1,1-1-23,-5 1-102</inkml:trace>
  <inkml:trace contextRef="#ctx0" brushRef="#br0" timeOffset="54162.8389">14727 3693 70,'0'0'97,"0"0"-33,0 0 10,0 0 13,0 0 6,0 0-42,0-5-11,0 5-30,-2-1-6,-7 1-8,-6 0 3,-1 0-30,-5 0-7,-1 0 1,0 3 7,2 3-5,5-4 10,3 2 12,4-4 11,5 0 2,2 0 0,-1 0-2,2 0 1,0 1 0,0-1 0,0 0-8,0 0 0,0 2-3,0 4-6,0 3 3,0 4 10,0 5 4,0 5 1,0 3-5,0 4 5,2 3 4,-1 3 3,1 0 5,-1 0 4,-1 0-8,0-3-1,0-2-5,0-3 4,0-2 0,0 0-4,0-3 4,5-2-6,1-1-1,3-3 1,1-2-4,2-2-3,6-4 7,-3-2 1,3 0 3,1-4-3,1-3 3,2 0-4,6 0-17,-1-6-56,0-9-134</inkml:trace>
  <inkml:trace contextRef="#ctx0" brushRef="#br0" timeOffset="54776.0477">15247 3715 173,'0'0'107,"0"0"-40,0 0-17,0 0-28,0 0-22,0 0-24,0 46 14,0-14 10,-1 6 3,-4 0 0,4-2-2,1-3-1,0-3 0,0-2 0,0-6 0,0-1 4,0-2-3,0-3-1,0-5-35,0-1-41,3-6-40,0-4-54</inkml:trace>
  <inkml:trace contextRef="#ctx0" brushRef="#br0" timeOffset="55430.0287">15241 3687 131,'0'0'83,"0"0"-45,0 0 17,0-82-9,0 68 20,0 0-11,2 5-14,4 1-37,3 1-4,4 2-1,-1 5-4,4 0-1,1 0 0,2 6 1,0 11 2,-3 4-1,-4 4-2,-4 3-5,-6 0-9,-2-1-5,0 0 0,-10 0 4,-9-4 3,-1 0 7,-2-5-7,2-5 9,2-2 8,6-5 0,6-3 2,4-3 0,2 0 1,0 0-3,0 0 3,0 0-4,14 0-5,4 0 5,0 0 2,-2 0-9,1 7 9,0 5-2,-1 2 1,1 3-2,-1 1 3,-3 0 0,-3 0-2,-4-2 1,0 0 0,-6 0-3,0-1-1,-6-1 5,-12-3 30,-4 3-4,-3-5-9,-2 0-10,1-3 12,-1-2-12,2 0-1,1-3 1,5-1-7,2 0-1,7 0-61,1 0-46</inkml:trace>
  <inkml:trace contextRef="#ctx0" brushRef="#br0" timeOffset="55893.9332">15778 4054 176,'0'0'54,"0"0"-49,0 0-3,0 0 2,0 0 35,0 0-10,-22 80 0,10-59-21,-2 1-3,-2-1-1,0 0-4,-5-3-4,0-1-95,1-3-112</inkml:trace>
  <inkml:trace contextRef="#ctx0" brushRef="#br0" timeOffset="56465.9629">16198 3616 270,'0'0'80,"0"0"-51,0 0-29,0 0-7,0 0-15,0 0 22,-13 81 0,8-37 7,-1 1 2,1-1 6,1-4-12,-1-2 2,1-2 2,-3-1-6,-1-4 4,0-2 3,1-4-3,-3-2-5,1-5-25,-1-6-10,2-3-6,2-6-21,0-3-14,3 0-65</inkml:trace>
  <inkml:trace contextRef="#ctx0" brushRef="#br0" timeOffset="56849.9728">16162 3543 91,'0'0'12,"0"0"30,0 0-28,0 0 3,0 0 11,0 0-20,58-29-2,-45 39-1,4 14-5,-4 8 0,2 5 16,-6 5 15,0 4-12,-1 0 26,0-1-16,0 0-13,-2-6 0,-2-3-10,3-4 2,-3-1-4,0-4-1,-2-1-3,-1-5 3,-1-3 0,0-4 1,0-3-2,0-2-2,0-3-51,0-4-30,0-2-58</inkml:trace>
  <inkml:trace contextRef="#ctx0" brushRef="#br0" timeOffset="57103.8658">16309 3916 0,'0'0'0,"0"0"0</inkml:trace>
  <inkml:trace contextRef="#ctx0" brushRef="#br0" timeOffset="58136.0485">16629 3480 143,'0'0'176,"0"0"-107,0 0-28,0 0 4,0 0-10,0 0-15,-2-4-17,13 0 4,8-1-7,5 0 0,3 4 0,5-3 0,4 2 0,5-1-1,1 1 1,-1 1-2,-3-1 2,-10 1-2,-11 1-5,-7 0-6,-7 0-9,-2 0-4,-1 0 3,0 0 9,0 0-8,0 0 5,0 0 8,0 3 7,0 6 2,0 5 0,0 2 2,0 7-2,0 4 0,0 5 0,-3 3 0,0 8 1,-1 0-1,-3 4 5,2-2 2,2-1-4,3-4-3,-2-1-1,2 0 1,0-1 5,0 0 10,0-3-3,0-4-3,0 1-4,0-5-1,0-3 0,0-4-2,0-5-2,0-5 2,0-2 2,-1-5 5,-2 0-3,-3-3 8,-7 0 10,-4 0 16,-11 0-32,-7 0-8,-6 0-17,-4 0-24,0-10-39,2 2-36,1-5-103</inkml:trace>
  <inkml:trace contextRef="#ctx0" brushRef="#br0" timeOffset="58568.0495">16253 3875 143,'0'0'65,"0"0"-65,0 0 0,0 0 18,84-6 13,-56 4-9,-3 2-9,-3 0-9,-6 0-1,-5 0-3,-5 0-20,-6 0-98</inkml:trace>
  <inkml:trace contextRef="#ctx0" brushRef="#br0" timeOffset="72387.0484">8138 5916 134,'0'0'97,"0"0"-70,0 0-17,0 0 5,0 0 40,0 0-2,0 0-36,0 0-17,0-8-8,0 8-8,5 11 7,5 10 5,-1 6 4,5 9 6,0 8-6,0 2 12,5 4 1,-3-2-7,1-1 8,-1-6-13,-1-7-1,0-2 7,2-6-7,-3-4 2,-3-4-2,3-3 3,-4-5-3,-4-3 0,-2-6 1,1-1-1,-4 0 0,1 0 9,5 0 2,2-13 8,3-11-3,4-5-13,1-3-1,-1-2 1,1-2 0,-2-1 1,-3 1-3,-1 1 0,0 6 0,-3 1 3,-2 10-3,-1 8-1,-3 4 2,-1 6-5,-1 0 3,5 0-8,4 16-14,4 12 11,2 6 7,1 4 4,-2 0 4,4-6-4,-5-4 1,-2-4-2,5-5 2,-4-3-1,0-5 0,-3-3 1,-6-2-1,2-5 0,-4-1 2,2 0 4,0-7 8,6-16 12,0-10-9,0-3 4,3-4-14,-3 0-2,-2 1-2,-1 0 11,1 3-13,-2 1 1,-2 5-2,0 4 0,2 5-12,2 3-39,3 5-25,4 1-44,-1 4-52</inkml:trace>
  <inkml:trace contextRef="#ctx0" brushRef="#br0" timeOffset="73690.95">9079 6089 300,'0'0'140,"0"0"-140,0 0-68,0 0 47,0 0 21,0 0-6,5 6 5,7-6 1,3 0 7,0-11-3,-2-2 0,2-4 2,3-4 14,4-6-16,1-2 2,-1-3-6,-4-3-3,-6 2-4,-1 0 3,-7 3 4,-1 6-2,-3 4 2,0 6 5,0 9 7,-3 1 37,-1 3-8,1 1-7,-2 6-34,-3 22-19,1 13 19,-3 9 4,1 4-4,3-2-3,-3 0 0,6-2 3,-2-5 1,2-6-1,2-5 0,1-7 1,0-3-1,0-4 0,0-5-1,-2-6 1,1-3 1,1-6 1,0 0-2,0 0 0,0 0 3,0-6 3,0-13-6,0-7-4,0-4 1,9 0-4,4 4-3,-2 7 7,-1 3-2,0 6 1,-2 2 1,3 3 2,3 3-9,1 2 1,5 0 5,0 0-4,0 14 7,-1 2 1,-2 2-6,-1 3 6,-1-1-1,0-2 0,0-2 1,-2-2 2,-1-4-2,0-2 3,-1-2-3,-1-5 0,3-1-10,-2 0-8,7-1-3,-3-9-4,-2-3 0,1 1 13,-4 1 6,-3 3 4,-4 2 2,0 3 6,-3 3 15,0 0 50,0 0-21,0 0-50,0 3-20,0 12 10,0 3 10,-1 0 3,1-3-1,0 0-2,0-3 0,0-3-5,3-2 2,8-5 2,2-2-5,3 0-13,8-7 4,0-15-7,-3-2-23,-2-1 3,-8 1 34,1 1 8,-6 5 5,-3 5 0,-2 3 35,-1 8 17,0 2 43,0 0-93,0 12-7,0 13-10,0 11 9,-3 6 1,-3 9 3,0 4 1,2 2 6,1 4 35,0-6-27,-3-5-18,-2-7 4,-2-7-3,1-10 6,-2-10-5,4-6 6,-2-7-5,3-3 10,0 0-2,0-17-11,5-8-1,1-10-9,4-3-1,16-1-7,8 1-2,2 4-31,4 3-38,2 1-23,-5 4-45</inkml:trace>
  <inkml:trace contextRef="#ctx0" brushRef="#br0" timeOffset="74703.971">10388 5564 356,'0'0'63,"0"0"-55,0 0-8,0 0 0,0 0 9,0 0-6,40-41-3,-23 48-7,3 19 4,-3 12 3,-1 10 3,-8 9 4,-7 2 2,-1-5 1,0-8 8,-1-8 0,-5-6-3,0-7 1,0-2-9,-1-4 3,1-2-7,-2 0-3,2-1 4,-3 0 0,3-2-1,0 3-3,2 1-32,-2 0-59,-3 3-80</inkml:trace>
  <inkml:trace contextRef="#ctx0" brushRef="#br0" timeOffset="74914.0607">10467 6429 114,'0'0'36,"0"0"37,0 0 36,0 0 31,0 0-52,0 0-66,3 17-19,-3-16-2,0 2-1,0-1-52,0-2-94,0 0-150</inkml:trace>
  <inkml:trace contextRef="#ctx0" brushRef="#br0" timeOffset="77690.0391">10920 6894 101,'0'0'187,"0"0"-131,0 0-11,0 0 32,0 0-12,0 0-23,2-9-34,-2 8-3,0 1-5,0 0 1,0 0-1,-7 0-1,-2 0 0,-3 0-3,-3 0-7,1 0 3,-2 4 5,2-2-7,0-1 7,0 1 3,2 1 0,-1-2 1,2-1-2,1 2 1,4-2 0,2 0 0,-1 0 2,5 0-1,-3 1-1,3-1 0,0 1-2,-2 4-1,-1 9-3,0 10-17,-1 10 8,4 10 10,0 6 5,0 7 0,0 6 1,0 4 12,0-2 2,3 4 7,0-8-6,0-2 9,-2-8-22,1-6 4,-2-9-1,3-4-3,2-6 6,-2-4-9,1-5 2,-1-4-4,3-4 1,-2-3-3,5-1 2,6-5 2,9 0 5,11 0 0,12-15-5,7-6-10,0-2-38,-2 2-47,-8 0-104</inkml:trace>
  <inkml:trace contextRef="#ctx0" brushRef="#br0" timeOffset="78159.0667">11519 6956 217,'0'0'126,"0"0"-34,0 0-64,0 0-28,0 0-4,0 0-1,-5 93 5,-4-37 27,-2 6-8,-2-2-4,0-3 11,3-4-9,-1-5-14,1-6-3,5-3 2,-2-6-2,-1-4 0,2-6-18,1-10-19,2-5-4,3-6-2,0-2-38,0 0 8,3-13 33,10-13-52</inkml:trace>
  <inkml:trace contextRef="#ctx0" brushRef="#br0" timeOffset="78464.0723">11546 7028 174,'0'0'62,"0"0"-6,15-89-12,-10 73 18,-2 8 3,-1 5-20,-1 3-28,4 0-17,7 16-17,4 13 12,4 12 5,1 9-1,-4 7 1,-1 3 0,-6-1 5,-6-1 3,-2-3 2,-2-9 4,0-5-9,0-4 2,0-5-3,-10 2-1,2-6-3,-1-4-6,4-8-7,2-8-107,-2-8-99</inkml:trace>
  <inkml:trace contextRef="#ctx0" brushRef="#br0" timeOffset="78648.0604">11495 7358 356,'0'0'110,"0"0"-110,0 0-7,0 0-4,0 0 6,0 0 4,110-26-7,-69 23-95,2 2-100</inkml:trace>
  <inkml:trace contextRef="#ctx0" brushRef="#br0" timeOffset="78890.4524">12004 7362 340,'0'0'24,"0"0"-24,0 0-1,0 0 1,-12 106 6,6-75-6,-6 4 0,-3-2 5,-2-1-1,-2-5-4,1-5-38,-1-8-117</inkml:trace>
  <inkml:trace contextRef="#ctx0" brushRef="#br0" timeOffset="79313.778">12483 6992 281,'0'0'110,"0"0"-48,0 0-8,0 0-20,0 0-34,0 0-19,-14 53 19,10-14 4,-2 2 2,-2 1 7,2-2-5,2 1-5,-1-1 3,1-2-3,-2-3-2,2 0 2,-2-5 0,1-3-3,0-6-3,4-6-35,-1-6-24,2-6-39,0-3-67</inkml:trace>
  <inkml:trace contextRef="#ctx0" brushRef="#br0" timeOffset="79846.7248">12416 7037 280,'0'0'86,"0"0"-20,0 0-20,-2-85-2,4 71 21,7 0-16,5 4-43,6 1-6,4 5-8,3 4 3,2 0 1,-2 10 4,-3 5-1,-6 6 0,-5 3-2,-8 3-21,-5 3-6,0 0 0,-16-1 16,-6-2 0,-3-3 8,0-4 5,7-7 2,2-4 2,9-3-3,4-4 0,3-2 4,0 0-1,0 0-3,0 2-16,11 7 11,7 1 5,1 6 1,4 5 2,-1 5-4,-5 1 1,-3 2 0,-3-1-1,-4 2 1,1-1 7,-8-2-2,0-1-3,0-4 7,-12-1 4,-5-1 10,-5-3-5,-3-4-5,-4-2-8,3-4 2,-3-5-7,4-2-20,-1 0-23,4-5-43,3-10-113</inkml:trace>
  <inkml:trace contextRef="#ctx0" brushRef="#br0" timeOffset="80651.1209">13018 6759 1,'0'0'396,"0"0"-330,0 0-66,0 0 0,0 0 0,0 0 0,73-44 0,-43 36-1,-1 4 1,-6 1-1,-3 0 1,-2 3 0,-8 0 0,0 0 0,-4 0-1,1 0 1,-1 3-7,0 11 4,1 8-2,-4 13 0,0 11 1,-2 10 4,-1 4 7,0 3-7,0-2 0,0 1 10,0-1 0,0 0 9,-7-4-15,-3-5 6,1-5-6,-2-4-2,-2 1-1,-2-3 2,0-5-1,0-2 10,-1-5-8,0-6-3,-1-2-1,0-9 10,-2-6-4,-5-2 6,-4-2-3,-4-2-9,1 0-3,0-2-36,-1-11-49,0-3-74</inkml:trace>
  <inkml:trace contextRef="#ctx0" brushRef="#br0" timeOffset="81258.0641">14234 7245 117,'0'0'214,"0"0"-151,0 0-54,0 0 37,0 0-4,0 0-31,30-15-11,-3 6-2,3 1 2,1 4 1,-1 1-1,-2 1 1,0 2 3,-2 0-4,-2 0-23,-3 2-72,-5 7-65</inkml:trace>
  <inkml:trace contextRef="#ctx0" brushRef="#br0" timeOffset="81466.0509">14219 7439 192,'0'0'102,"0"0"-88,0 0 2,0 0 19,0 0-28,0 0-3,53 6 28,-12-6-7,6 0-17,2-3-2,-4-2-6,-2 1-31,-3-2-45,-4 1-63</inkml:trace>
  <inkml:trace contextRef="#ctx0" brushRef="#br0" timeOffset="82057.077">15547 6870 193,'0'0'130,"0"0"-18,0 0-64,0 0-18,0 0-30,0 0-12,0 59 12,-2-11 25,-4 2 11,-1 1-22,0 0 2,-1-3-8,1-3 3,-2-3-7,4-4-4,-1-5 0,0-3 2,0-5-2,1-6-18,2-7-34,1-6-30,2-6-38,0 0-31,0-5 26</inkml:trace>
  <inkml:trace contextRef="#ctx0" brushRef="#br0" timeOffset="82392.6881">15590 6956 110,'0'0'77,"0"0"11,0-92-18,2 69-14,3 7 3,2 4-34,2 3-19,1 3-6,6 5-3,3 1-2,3 4 0,2 21-7,1 13 6,-4 9 5,-2 4 1,-5 0 9,-2-1 4,-8-5 0,-1-2-5,-3 0 3,0-7-8,0-2 6,0-2-6,0-6 1,0-4 0,-1-4 0,-2-5-4,0-6-46,1-6-48,1-1-49,-2 0-42</inkml:trace>
  <inkml:trace contextRef="#ctx0" brushRef="#br0" timeOffset="82579.6859">15587 7153 319,'0'0'62,"0"0"-62,0 0-23,0 0 17,93-13 6,-53 8 0,6 2-1,1-2-8,2 3-83,-6-3-101</inkml:trace>
  <inkml:trace contextRef="#ctx0" brushRef="#br0" timeOffset="82911.6661">16199 6917 166,'0'0'161,"0"0"-66,0 0-55,0 0-32,0 0-8,0 0-34,-9 60 34,2-15 13,1 2-1,-2-1 0,2 0 1,0-4 0,-1-4-7,2-4 1,-1-4-7,2-4 3,-1-7 0,1-7-3,2-4-12,2-5-39,0-3-33,0 0 14,0-14 37,0-10-78,5-5-9</inkml:trace>
  <inkml:trace contextRef="#ctx0" brushRef="#br0" timeOffset="83370.0653">16123 7019 28,'0'0'89,"0"0"49,-6-95-2,6 76-18,0 7-27,0 3-25,0 1-44,0 4-20,10-1-2,10 5-4,7 0-3,4 0 3,2 5 4,-2 10-1,-2 4-2,-9 4-2,-6 2-5,-11 1-4,-3 3-11,-1 1 3,-21-2 16,-5 1-20,-1-6 14,3-5 5,6-8 5,8-4 1,7-3 2,4-3-1,0 0 4,0 0 2,0 2-6,6 2-18,10 3 16,3 7 2,5 2 2,-2 3-1,-2-1-1,-4 2 1,-3-1-1,-5 1 0,-6 1-1,-2 0 0,0 0 1,-12 0 5,-11 0 2,-11-2 10,-2-1-11,-1-2 5,-2-4-6,5-3-5,1-6 0,6-3-36,6 0-76,9-19-230</inkml:trace>
  <inkml:trace contextRef="#ctx0" brushRef="#br0" timeOffset="83816.0598">17491 7189 238,'0'0'178,"0"0"-178,0 0-32,0 0 27,0 0 10,112 1-6,-70-1 2,4 0 2,3 0-1,-1 0 0,-3 0-2,-6 0-74,-8 0-105</inkml:trace>
  <inkml:trace contextRef="#ctx0" brushRef="#br0" timeOffset="84256.0698">18460 6954 182,'0'0'126,"0"0"-70,0 0-51,0 0-5,0 0 0,0 0 5,0 101 76,0-59-25,0 2-6,-5-2-26,2-1-16,1-2 1,2-6-7,0-1 2,0-5-4,0-5-5,0-5-38,7-7-43,1-6-65,1-4-62</inkml:trace>
  <inkml:trace contextRef="#ctx0" brushRef="#br0" timeOffset="84784.0606">18496 6999 350,'0'0'100,"0"0"-50,-1-81-50,13 54 7,3 3 8,1 6 33,4 3-24,1 6-23,3 4-1,1 5-2,-1 0-4,-3 10 4,-2 9-2,-4 7 3,-3 2 1,-11 5-1,-1 2 1,-7 0-2,-17-4 2,-6-1-16,0-6 6,2-6 6,6-5 4,8-6-2,8-6 3,6-1-1,0 0 7,0 0-7,0 0-4,15-1-3,4 1-4,3 0 5,1 0 5,1 6-1,-2 10-1,0 5 2,-5 4-2,-4 0 1,-5 1 1,-5-2 0,-3 0-2,0-1 2,-1-1-1,-17-1 4,-7-1 12,-5-4 9,-5-2-14,1-4-7,3-3-2,1-3-3,3-4-29,2 0-8,5 0-33,4-4-70</inkml:trace>
  <inkml:trace contextRef="#ctx0" brushRef="#br0" timeOffset="85374.0273">19323 6836 300,'0'0'127,"0"0"-67,0 0-60,0 0 0,0 0-1,0 0-12,0 54 13,-3-8 29,-6 7 7,-1 2-22,-5 0 15,1-3-14,-3 0-8,1-6-4,0-3 1,1-6-1,2-4 0,2-7-1,2-3-4,2-8-12,3-6-16,4-5-22,0-4-58,0 0-33,0 0 30,8-17-25</inkml:trace>
  <inkml:trace contextRef="#ctx0" brushRef="#br0" timeOffset="85710.0637">19369 6851 230,'0'0'79,"0"0"-19,23-77-52,-14 65 6,-5 6 8,-1 6 2,2 0-22,2 3-2,4 22-13,2 14 11,2 11 2,-5 8 9,1 0 5,-7-3 26,-2-3 1,-1-4-20,-1-4-3,0-4-8,0-4-7,0-1-2,0-5 4,0-3-5,0-4 0,0-4 1,-3-2-1,0-6-18,2-2-36,1-7-40,0-2-66,0 0-92</inkml:trace>
  <inkml:trace contextRef="#ctx0" brushRef="#br0" timeOffset="85925.7019">19296 7195 410,'0'0'186,"0"0"-186,0 0-26,0 0 11,0 0 14,84 2 2,-30-2 0,4 0-1,-3 0-15,-10-2-81,-12 2-70,-11-1-113</inkml:trace>
  <inkml:trace contextRef="#ctx0" brushRef="#br0" timeOffset="86824.0644">9366 8867 480,'0'0'107,"0"0"-101,0 0 2,0 0 36,0 0-25,0 0-13,-12-8-5,12 8-1,0 0-9,0 0-67,0 0-114,0 0-199</inkml:trace>
  <inkml:trace contextRef="#ctx0" brushRef="#br0" timeOffset="87083.0937">9087 9247 276,'0'0'125,"0"0"-125,0 0-5,0 0 5,0 0 25,0 0 12,-3 4-13,3-4-14,0 2-7,0 2-3,0 1 0,0 1-22,11-5-106,5-1-92</inkml:trace>
  <inkml:trace contextRef="#ctx0" brushRef="#br0" timeOffset="87329.0955">9839 9311 563,'0'0'100,"0"0"-99,0 0-1,0 0 6,0 0-3,0 0-3,6 0-42,0 0-45,4-4-102,4-5-110</inkml:trace>
  <inkml:trace contextRef="#ctx0" brushRef="#br0" timeOffset="88319.8137">11437 8642 220,'0'0'86,"0"0"-72,0 0 13,0 0 34,0 0-2,0 0-33,0-6-8,-2 4-13,-4 2 3,-4 0-8,-5 0 1,0 0-1,-4 0 0,-5 0-1,1 6-1,-2 1 2,1 0 0,2-1 3,2 0-3,3-2-1,1-1-12,6 0 13,4-3 0,5 2 2,1-2-2,0 0 0,0 0 0,0 0 1,0 0-1,0 0-1,0 3 1,0 6-12,0 8 7,0 9 4,0 9 1,0 6 3,0 4-2,0 5 19,0 1 3,0 1-14,3 1 15,0 0-16,-3 0-5,1-3 0,1 3 0,-1-4-3,5-6 0,-3 1 0,0-8-2,-3-3 2,3-3 6,-3-10-5,3-8 2,0-3-6,3-8-5,6-1 8,6 0 1,10-9-1,7-9 0,5-4-23,0-1-46,0-1-57,2 0-102</inkml:trace>
  <inkml:trace contextRef="#ctx0" brushRef="#br0" timeOffset="88826.0744">11913 8729 205,'0'0'119,"0"0"-90,0 0-29,0 0-11,0 0 11,-17 77 23,17-35 1,0 5 43,0 1-32,0-2-6,0-2-14,0-3 3,0-5-12,0-3-4,0 0-2,0-3 2,0-3-2,2-1-21,1-8-40,6-6-64,0-11-37</inkml:trace>
  <inkml:trace contextRef="#ctx0" brushRef="#br0" timeOffset="89408.0673">11913 8798 277,'0'0'36,"0"0"-24,0 0-12,10-78 1,5 62 20,2 2 28,5 0-25,3 4-12,2 4-4,0 4-5,0 2-1,0 0-4,-5 8-1,0 9 2,-7 4-1,-7 4 1,-8 5 2,0 5 2,-14-1-1,-12 1 8,-4-2-10,0-4 2,2-4-1,2-7 0,11-6-1,5-4 0,4-5 0,6-3-2,0 0 0,0 0-8,9 0 7,6 0-1,2 0 6,2 6-4,0 4 2,0 5-5,1 5 5,-1 3 3,-2-1 6,-4 3-6,-4 0 5,-5 1 6,-4-1-11,0 2 6,-1-1 12,-14 0-1,-6-4 2,-1-1-13,-5-4-1,4-4-1,-4-1-4,-1-3 4,0-4-7,1-5-37,3 0-27,8-2-48,4-13-114</inkml:trace>
  <inkml:trace contextRef="#ctx0" brushRef="#br0" timeOffset="89706.0741">12417 9202 119,'0'0'49,"0"0"-49,0 0 0,0 0 0,0 0 30,0 0 8,-9 98-3,-6-74-20,2-3-8,-5 1-2,1-2-5,0-4-72,-2-2-98</inkml:trace>
  <inkml:trace contextRef="#ctx0" brushRef="#br0" timeOffset="90278.6503">12966 8779 181,'0'0'102,"0"0"-57,0 0-39,0 0-6,0 0-9,0 0 9,0 57 34,-3-21 1,0 6-7,-5 2 31,-2 1-31,1 0 3,0-4-17,-1-3 4,1-4-14,0-2-4,0-4 5,3-2-4,2-6-2,1-7-11,1-4-33,2-6-29,-3-3-17,3 0 7,0-12 31,8-14-30,6-3-25</inkml:trace>
  <inkml:trace contextRef="#ctx0" brushRef="#br0" timeOffset="90572.6542">13005 8888 12,'0'0'120,"0"0"-45,18-91 10,-14 68-3,1 8-9,-1 5-11,2 4-30,0 4-17,5 2-15,1 0-8,5 6-1,7 15 5,-3 6 4,2 6-1,-4 6-4,-6 2 5,-1 3 0,-3-2 13,-4-1-10,-2-4 6,-2 0-2,-1-5-1,0 1 1,0-2-6,0-6 4,-3-2-3,0-7-2,2-5-24,-1-6-41,-1-5-49,0 0-43</inkml:trace>
  <inkml:trace contextRef="#ctx0" brushRef="#br0" timeOffset="90780.6361">12988 9096 392,'0'0'144,"0"0"-144,0 0-115,0 0 102,0 0 13,105-16 0,-58 5-1,1-2-36,-2-1-88,-7 2-120</inkml:trace>
  <inkml:trace contextRef="#ctx0" brushRef="#br0" timeOffset="91390.0742">13355 8705 318,'0'0'96,"0"0"-51,0 0-43,0 0 11,0 0 26,0 0-25,17-26-14,8 20-1,2 2 1,4 0 0,-1-1 1,-2 2-1,1 0 2,-4 1-2,-2 1-3,-4 1 1,-1 0-21,-6 0-9,-6 0 12,-2 0-2,-2 1 12,-2 10 0,0 2 1,0 5 8,0 3 1,0 4 5,-5 0-5,-1 5 0,2 2 0,1 1 1,-3 3-1,2 0 0,1 4 0,1-1 10,2 0 5,0 0-13,0-5 7,0 4-3,0-5-1,0 0-3,2-4-2,-2-5 1,0-4-1,0-6 5,0-1-1,0-6-3,-3-1 9,-2-1-8,-3-4 4,-5 1 7,-3-2-13,-8 0-7,-4 0-19,-5 1 6,-2-1-33,-1 3-54,-5-1-80</inkml:trace>
  <inkml:trace contextRef="#ctx0" brushRef="#br0" timeOffset="92102.4181">14662 8804 45,'0'0'175,"0"0"-122,0 0 1,0 0 26,0 0-15,0 0-26,-3 0-21,3 0-15,5 0-3,17 0-4,11 0 4,4-4 3,2-1-2,0 1-1,-8 1 0,-3 1-3,-5 2-38,-4 0-47,-5 0-38,-5 2-57</inkml:trace>
  <inkml:trace contextRef="#ctx0" brushRef="#br0" timeOffset="92326.4051">14770 8949 86,'0'0'171,"0"0"-171,0 0-5,0 0 5,0 0 28,0 0 3,80 8-15,-47-8-12,6 0 8,0 0-12,-5 0-12,-4 0-71,-6 0-78</inkml:trace>
  <inkml:trace contextRef="#ctx0" brushRef="#br0" timeOffset="93062.3575">15633 8908 346,'0'0'57,"0"0"-57,0 0-6,0 0 0,0 0 6,0 0 19,96 3 10,-54-3-18,2 0-8,1 0 0,3 0 2,-2 0-5,-4-5-39,-9 5-51,-12 0-23,-9 0-83</inkml:trace>
  <inkml:trace contextRef="#ctx0" brushRef="#br0" timeOffset="93966.3056">16633 8444 70,'0'0'144,"0"0"-108,0 0-7,0 0 28,0 0-16,0 0-23,-3 31-18,-6 2 8,-6 13 28,3 10-3,-4 7-12,1 5 18,-1 3-15,4-3-14,3-2-9,5-8 1,4-5-2,0-6-2,17-8 1,7-5 1,3-5 0,3-6-4,5-9-46,4-9-27,7-5-53,1 0-80</inkml:trace>
  <inkml:trace contextRef="#ctx0" brushRef="#br0" timeOffset="125846.8926">17157 8841 86,'0'0'20,"0"0"9,0 0 10,0 0-33,0 0-5,0 0-1,0 0 8,0 0 4,36 25 4,-14-22-8,6 0 5,2-1-12,2-2 3,-3 0 0,-3 0-4,-5 1 1,-3 2-1,-5-1-10,-3 2-41,-5-1-100</inkml:trace>
  <inkml:trace contextRef="#ctx0" brushRef="#br0" timeOffset="126846.8279">17861 8675 153,'0'0'92,"0"0"-37,0 0 8,0 0 19,0 0-18,0 0-34,0-2-22,0 2-8,0 0-1,0 0-11,0 10-10,-1 12 12,-4 8 10,-4 5 5,0 1-3,0 0 13,2-1-10,0-4 0,0-1-1,3 0-2,1 0-2,-2-3 2,1 1-2,-3-4 2,2-3-1,-1-3-1,2-3-19,-1-5-14,2-3-19,3-4-29,0-3-47,0 0-19,0-8 62</inkml:trace>
  <inkml:trace contextRef="#ctx0" brushRef="#br0" timeOffset="127238.8027">17843 8759 48,'0'0'62,"0"0"-31,0 0 0,0 0-6,0 0 11,0 0-11,29-62-14,-21 58-10,-2 1 6,-1 3 3,1 0-4,0 0-6,4 0 0,2 4 0,0 14-4,2 8 1,-4 6 3,0 5 18,-2 2 14,-4-1 3,1-2-16,-2-2-7,2-5-8,-1-3-4,0-3 3,1-5 3,-2-3-2,0-3-3,-3-2 1,0-2-2,0-2 0,0-2-41,0-4-33,0 0-60,0 0-39</inkml:trace>
  <inkml:trace contextRef="#ctx0" brushRef="#br0" timeOffset="127502.7876">17819 9001 197,'0'0'0,"0"0"3,0 0-3,0 0 5,0 0 3,0 0 2,73-18-5,-46 15-1,0-1-3,1 0-1,1-1-13,-2 0-46,0 1-92</inkml:trace>
  <inkml:trace contextRef="#ctx0" brushRef="#br0" timeOffset="128066.4691">18349 8743 31,'0'0'97,"0"0"-33,0 0-14,0 0 14,0 0 21,0 0-4,-15-32-33,14 32-21,1 0-8,0 0-5,0 0-6,0 0-8,0 0-15,0 17-6,0 8 18,0 10 1,0 2 2,0 4 1,0-3 3,-2-2 2,-2-4 2,2-3-7,-1-3-1,3-3 0,0-2 1,-1-1-1,-1-6-1,1-2-28,-1-4-33,2-5-26,0-3-14,0 0-28</inkml:trace>
  <inkml:trace contextRef="#ctx0" brushRef="#br0" timeOffset="128610.4299">18361 8735 228,'0'0'85,"0"0"-46,0 0-36,0 0 1,0 0 35,0 0 8,51-75-32,-29 69-13,1 1-2,0 5-1,3 0-1,-3 0 1,-1 3 1,-2 11-2,-6 1 0,-6 5 0,-8 2 2,0 5-16,-11 0-10,-13 2 10,-8-4-13,1-2 16,3-3 10,4-7 3,8-2 0,7-5 1,6-4-2,3 0 1,0-2-12,13 0-4,14 0 16,4 0 0,2 0-2,-3 0-6,-5 0 6,-2 11-3,-4 6 5,-3-1 0,-5 2-8,-4 1 7,-7-1 1,0 2 12,-8 1 27,-14 0-19,-5 1 4,-5-1 6,-3-3-17,0-3-13,2-4 8,5-3-8,5-3-27,2-5-31,8 0-72</inkml:trace>
  <inkml:trace contextRef="#ctx0" brushRef="#br0" timeOffset="129247.3777">19353 8936 276,'0'0'63,"0"0"-63,0 0-12,0 0 12,0 0 9,0 0 15,109-7-1,-72 3-3,4-1-6,2 1 1,-1-3-10,-1 2-1,-2-1-3,-3 1 4,-5 2-5,-4 0-50,-10 0-48,-6 3-112</inkml:trace>
  <inkml:trace contextRef="#ctx0" brushRef="#br0" timeOffset="129543.3582">19645 8802 120,'0'0'157,"0"0"-157,0 0-1,0 0 1,0 0 22,0 0 25,-25 90-17,19-60-4,0-3-11,4 0-7,1-3-3,1-3-5,0-3 3,0-1-3,0-4-2,5-1-54,5-6-60,2-6-55</inkml:trace>
  <inkml:trace contextRef="#ctx0" brushRef="#br0" timeOffset="129943.3332">20109 8712 296,'0'0'16,"0"0"-16,0 0-7,0 0-5,0 0 12,0 0 3,5 91 40,-5-55-7,0 2-13,0-4-6,0-2-4,0-2-2,0-3 2,0-5-5,-2-2-5,2-2 1,-3-3-4,2-3-11,-1-3-50,1-4-10,1-5-33,0 0-103</inkml:trace>
  <inkml:trace contextRef="#ctx0" brushRef="#br0" timeOffset="130543.2934">20099 8732 100,'0'0'274,"0"0"-161,0 0-69,0 0-20,0 0-3,0 0 12,-7-66-21,23 57-10,5 1-2,1 2-1,4 5-1,-3 1 0,1 0 0,-4 0-3,2 10 4,-1 7-2,-4 2 0,-3 5-1,-8 2-22,-6 1-14,0 0-2,-7-1 17,-16-2 11,-5-3-10,-2-1 9,2-5 11,3-5 2,7-4 4,6-1 2,7-5 22,4 0-5,1 0-12,0 0-9,6 0-2,13 0-10,5 0 11,0 0-7,-2 0 8,1 3-4,-1 11 1,-4 0 0,-2 3 1,-1 2 1,-3-1-1,-4 0 0,-4 0 1,-4-1 1,0-2 6,0 0 13,-9 2 6,-9-2-8,-5 3-5,-2-3 2,-4 0-10,-4-3-4,1-1-12,1-6-55,0-5-59,1 0-158</inkml:trace>
  <inkml:trace contextRef="#ctx0" brushRef="#br0" timeOffset="131391.2433">20879 8648 172,'0'0'117,"0"0"-46,0 0-29,0 0 4,0 0 13,0 0-17,0-17-26,0 17-16,0 0-10,0 14-10,-1 10 14,-2 8 6,-3 5 2,-4 6-2,-1-3 11,-1-1-4,-1-1 6,1-4 0,-2-1-11,2-1 6,-1-5-7,2-3 5,1-6-5,0-3 2,4-3-3,0-3 1,3-1-1,1-5-18,2-3-29,0 0-18,0 0 1,0 0 18,0-4-10,11-12-58</inkml:trace>
  <inkml:trace contextRef="#ctx0" brushRef="#br0" timeOffset="131951.206">20911 8665 129,'0'0'128,"0"0"-73,0 0-34,0 0 4,0 0 38,0 0-12,1-25-20,-1 25-21,2 0-10,1 0-5,3 0-7,5 9-3,3 11 8,2 5 7,-1 4 4,3 4 3,-3 2 10,-2-1 0,1 1 2,-5-2-13,1-1 2,-1-2-8,-1-3 0,-1-5 3,-2-1-2,-2-3 3,-3-1-3,0 0 5,0-5-4,0-2-2,0 0-7,0-6-37,0-3-40,0-1-79,0 0-101</inkml:trace>
  <inkml:trace contextRef="#ctx0" brushRef="#br0" timeOffset="132215.192">20820 8926 80,'0'0'228,"0"0"-223,0 0-5,0 0-15,0 0 15,0 0 10,50-13 10,-15 8-2,3 1-12,1-2-6,-3 0 5,-2-1-4,-7 2-1,-1 2-22,-4 0-37,-4-1-82</inkml:trace>
  <inkml:trace contextRef="#ctx0" brushRef="#br0" timeOffset="132631.1631">21372 8518 264,'0'0'88,"0"0"-71,0 0-14,0 0 3,0 0 23,0 0-29,25 6-9,-4 23 9,3 7 8,1 11 7,-1 3 12,-4 4-2,0 0 3,-5-2-2,-4 1 3,-7-6-12,-4-5-7,0-6-8,-4-4 1,-16-2 5,-6-2 2,-6 4-5,-10-1-5,-4-2-17,-6-2-10,-5-6-5,1-1-17,-3-6-61,4-4-98</inkml:trace>
  <inkml:trace contextRef="#ctx0" brushRef="#br0" timeOffset="143623.0611">2848 11488 255,'0'0'69,"0"0"-56,0 0-11,0 0 6,0 0 53,0 0-9,0 0-38,0 0-12,43-87 1,-18 72 0,-2 1 2,5 4-3,-4 2 2,4 4-4,2 4-7,3 0 4,0 3 0,0 15-4,-5 7 1,-4 6-1,-5 0 6,-7 5 1,-4 0 3,-8 2-2,0 1 5,-9 3 0,-17 5 4,-5-1 1,-3-5-4,-4-4 4,2-7-11,1-8 1,11-7 3,6-8-2,12-4-1,4-1 11,2-2-12,0 0-2,0 0 1,0 0-4,11 0-7,13 1 12,7 1 5,8 0 0,4-2-3,-1 0 0,0 0 1,2 0-2,-2-5-1,-1 0-3,-3-2-37,-5-1-60,-5-2-28,-11 1-59</inkml:trace>
  <inkml:trace contextRef="#ctx0" brushRef="#br0" timeOffset="144495.0049">2936 11198 216,'0'0'88,"0"0"-85,0 0-3,0 0-1,0 0 0,0 0 0,-88 16 1,70 5 0,-6 5 1,3 6-1,0 5 1,-1 8 0,4 5 4,3 2-3,4 6 4,4 2-5,3 3 1,4 5-1,0-3-1,1-4 0,14-3-1,9-7 1,0-2 3,10-4-3,6-4 0,5-3-1,7-10 1,3-5 7,1-8-1,2-8 8,-6-5 4,-6-2-17,-4 0 3,0-18 5,4-8 3,4-4 8,2-6-12,1-6-3,1-5 6,-5-6-8,-1-4 4,-5-3 2,-7 0-5,-6 3 7,-8 4-9,-11 6 4,-4 6-3,-7-3 4,0 0 0,-7 2 32,-11 0-11,-9 1 3,-6 5 9,-3 3-17,-7 6-3,-5 3-8,-4 3-12,-3 4 0,0 4-7,-1 3-11,1 7-18,-1 3-9,2 0-13,-1 18-28,7 7-41,-1 2-41</inkml:trace>
  <inkml:trace contextRef="#ctx0" brushRef="#br0" timeOffset="145785.1228">7146 11135 287,'0'0'47,"0"0"-47,0 0-4,0 0-20,0 0 14,0 0 10,0 64 15,-3-29 4,0 3-4,0 1-8,-2 3 12,0 0-12,-1-2 7,0-2-5,-2-1-1,2-2-8,2-1 6,4-6-6,0-2-1,0-5-3,0-2 4,0-4 0,0-3-1,4-3 1,7-2 0,1-3 7,4-1-2,11-3 2,9 0 0,7-3 8,11-11-5,1-1-2,0 0-6,-6 2 1,-4 2-1,-8 2-2,-5 5 0,-7-1-26,-4 4-36,-5 1-44,-7 0-66</inkml:trace>
  <inkml:trace contextRef="#ctx0" brushRef="#br0" timeOffset="146313.0902">7780 11184 142,'0'0'77,"0"0"-77,0 0 1,0 0 4,0 0 6,0 0 10,100-10 20,-67 8-15,-2-1-12,2 1-2,1-1-4,-2 2-8,-7 1 1,-3 0 2,-7 0-3,-3 0-7,-3 0-59,-4 1-32,-5 2-93</inkml:trace>
  <inkml:trace contextRef="#ctx0" brushRef="#br0" timeOffset="146793.0593">7932 11195 126,'0'0'107,"0"0"-107,0 0-5,0 0-4,0 0 9,0 0 31,0 85 2,0-52 21,0 2-20,0-2-9,5 0-14,-2-2-3,-2 0-8,1-1 2,-2 2-2,0-1 7,0 0-5,0-5-2,-2-3-4,-4-5-12,-4-7-20,4-3-19,-3-3-10,-3-5 6,0 0-33,3 0 25,-1 0 48,4 0 19,1-6 25,2 0 26,3 2 22,-1 1 3,1 1 20,0-1-52,0 1-39,3-3-5,14 0-2,6-3 2,5 1 11,5 1 0,4-2 2,-1 1-8,0-1-2,-3 2-1,-5 1-2,-3-2 0,-2 4-11,-4-1-54,-4 0-90</inkml:trace>
  <inkml:trace contextRef="#ctx0" brushRef="#br0" timeOffset="147449.0223">8507 11172 180,'0'0'114,"0"0"-40,0 0-60,0 0 7,0 0 17,0 0-38,4 0-9,2 21-20,1 7 29,1 7 10,3 2 7,-1-1-6,-1-3 3,-2-3-4,-2-2-3,2-3-6,-2-3 2,-2-4-1,-2-1 2,-1-2-4,0-5 0,0-4-4,0-3-40,0-3-14,0 0 14,0-1 26,0-17-71,0-8-136</inkml:trace>
  <inkml:trace contextRef="#ctx0" brushRef="#br0" timeOffset="147872.989">8578 11217 53,'0'0'82,"0"0"-17,0 0 18,0 0-43,0 0 2,0 0-35,-12-38-7,12 38-12,15 13 3,6 6 8,5 8 1,2 3 1,-1 3 7,-1-1 5,0-2 7,-2-1-14,1-4 5,-4-4-10,1-1 2,-7-5-1,-4-3 3,-1-3-4,-4-3 0,-3-3 4,-1-1-4,-1-2 0,-1 0 0,2 0 18,1 0 38,1-11 24,3-7-72,-2-5 3,-2-2-9,0-1 6,-3-2-7,0 1 0,0 1-2,0 0 3,0 3 0,0 2-3,-6 5 0,1 2-2,1 6-5,-2 3-34,2 2-17,-1 1-67,-4 1-144</inkml:trace>
  <inkml:trace contextRef="#ctx0" brushRef="#br0" timeOffset="148576.9453">9141 11166 201,'0'0'142,"0"0"-139,0 0-3,0 0-9,0 0-8,0 0 17,22 57 17,-13-25 11,2-1 22,-2 2-25,-1 1-7,-2-4 0,-1 0-2,-1-1-9,-4-4-6,0-3 4,0 1 1,0-6-6,0-4-22,0-2-48,-1-8-47,-2-3-38</inkml:trace>
  <inkml:trace contextRef="#ctx0" brushRef="#br0" timeOffset="148856.9279">9200 11139 187,'0'0'89,"0"0"-51,0 0-38,0 0 1,0 0 17,0 0-11,102-47 0,-72 44-3,1 3-3,-1 0-1,-2 0 0,-1 0 1,0 5-1,-9 2-19,0 4-34,-8-1-31,-5 4-45</inkml:trace>
  <inkml:trace contextRef="#ctx0" brushRef="#br0" timeOffset="149088.915">9257 11315 67,'0'0'2,"0"0"7,0 0 19,0 0 26,0 0 11,0 0-24,103 1-7,-72-1-16,-1 0-8,-5 0-7,-2 2-3,-2 2-1,-5 3-1,-4 3-24,-9 4-90,-3 1-35</inkml:trace>
  <inkml:trace contextRef="#ctx0" brushRef="#br0" timeOffset="149312.899">9244 11586 45,'0'0'5,"0"0"1,0 0 22,0 0 42,100 9 1,-59-9-21,4-2 1,3-7-34,-3 0-8,-1 0-3,0 2-5,-4-1 0,-3 2-1,-4 2-1,-6 1-63,-6 1-64</inkml:trace>
  <inkml:trace contextRef="#ctx0" brushRef="#br0" timeOffset="150016.8583">10030 11106 245,'0'0'126,"0"0"-94,0 0-18,0 0 32,0 0-30,0 0-16,0 30-3,-2 3 3,-6 4 31,-3 4 3,2-2-14,-1 1-8,1-4-8,1-2-4,-1-2 2,0-4 2,3-2-2,-1-3-2,2-4-6,-2-4-27,3-3-5,1-6 4,3-2-23,0-4-60,0 0 21,0-10-13</inkml:trace>
  <inkml:trace contextRef="#ctx0" brushRef="#br0" timeOffset="150362.4245">10051 11100 116,'0'0'95,"0"0"-50,0 0-15,0 0 22,0 0 13,0 0-21,38-71-42,-27 71-2,1 0-7,4 6-2,-2 12 9,2 6 1,-2 6 4,-1 6 15,-4 3 3,2 2 17,-3-2-18,-3 0-14,-1-1 0,-1-2-6,-1-3 4,-2-4-6,1-7 1,-1-2 3,0-5-4,0-6-3,0-2-25,0-4-25,0-3-40,-1 0-8,-7-1-10</inkml:trace>
  <inkml:trace contextRef="#ctx0" brushRef="#br0" timeOffset="150570.4123">10054 11337 4,'0'0'358,"0"0"-358,0 0-36,0 0 30,0 0 5,86-24 0,-54 20 1,2-2 0,-1 1-5,1 1-85,-7 0-85</inkml:trace>
  <inkml:trace contextRef="#ctx0" brushRef="#br0" timeOffset="150906.3893">10585 11119 24,'0'0'20,"0"0"-20,0 0 0,0 0 15,0 0 44,0 0 28,10 91-3,-10-57-29,0 4-15,0-1-16,0-2-10,-1 0-4,-2-7-9,3 0 0,-2-6 2,1-1-3,1-4 2,0-4-6,0-2-4,0-5-53,0-3-36,0-3-73</inkml:trace>
  <inkml:trace contextRef="#ctx0" brushRef="#br0" timeOffset="151442.3128">10569 11171 320,'0'0'69,"0"0"-68,-2-80 6,4 55 51,7 3 8,1 2-27,2 2-27,3 5-12,1 3 1,2 0-1,3 6-6,3 1 4,1 3-1,-1 0 1,-2 0 1,-2 9-4,-2 4 5,-6 4-1,-8 1-4,-4 4-14,0 4-3,-21 4 10,-7-1 8,-2-2-5,-1-5 8,5-3 2,9-4 3,3-4-3,6 0-1,3 0-1,3 1-3,2 2-2,0 0-8,9 3 14,9-1 0,7 2 12,7-1 10,2 0 3,-1-1-11,1 1-2,-1-1-10,-6-2-2,1-3 2,-7-3-2,-6 0 2,-5-3-2,-5-1-24,-4 0-51,-1-1-116</inkml:trace>
  <inkml:trace contextRef="#ctx0" brushRef="#br0" timeOffset="154114.1426">9069 12516 73,'0'0'81,"0"0"-59,0 0 50,0 0-12,0 0-35,0 0-18,-13-6 6,2 6-13,-4 0 0,-1 0 3,-5 0-2,2 0 1,2 4-2,-2 3-8,4-3-5,-3 1-2,4-1 7,3-1-1,3-1 9,4-2 0,2 0 1,2 0 1,0 0 3,0 0 9,0 0 5,0 0-3,0 0-2,0 0-6,0 0 1,0 0-9,0 0-2,0 7-8,0 7-3,0 10 13,0 7 6,0 10 15,0 7 18,0 9-9,0 8-12,0 2 18,-3-4 1,-3-3-21,2-7-5,1-4 1,3-5-12,0-6 0,0-6-1,0-4 1,7-4 0,1-5 0,-1-3 0,-1-6 0,4-1 3,1-5 1,10-4 3,3 0 2,6 0-2,0-8-7,-4-3-1,0-1-36,-3 0-56,-4-2-113</inkml:trace>
  <inkml:trace contextRef="#ctx0" brushRef="#br0" timeOffset="154586.1163">9569 12566 178,'0'0'58,"0"0"-57,0 0-1,0 0-11,0 0 11,0 0 47,0 101 20,-2-60 2,-5 7-26,0-1 5,-1-1-27,2-4-20,0-6 5,0-2-6,2-3 0,-2-4 0,1-6-2,2-8-31,2-3-19,1-7-31,0-3-23,0 0 9,0-2-28</inkml:trace>
  <inkml:trace contextRef="#ctx0" brushRef="#br0" timeOffset="154922.0991">9582 12510 217,'0'0'106,"0"0"-76,0 0-13,0 0 20,0 0-8,0 0-29,20-14-13,-2 31 5,4 7-3,3 8 11,-4 1 35,-3 2 7,-2 0-23,-2 0 6,-1 0-11,-1-2-11,-1 0 0,-4-1-2,1-2 4,-5-5-4,-3-4-1,0-4 0,0-3-11,0-4-12,-3-4-21,-9-3-42,-3-3-52</inkml:trace>
  <inkml:trace contextRef="#ctx0" brushRef="#br0" timeOffset="155122.0797">9602 12826 299,'0'0'182,"0"0"-182,0 0-6,0 0 3,0 0 1,0 0 1,97-9 2,-69 9-2,-3 0-27,-5 0-85,-2 0-67</inkml:trace>
  <inkml:trace contextRef="#ctx0" brushRef="#br0" timeOffset="155834.041">10310 12912 264,'0'0'133,"0"0"-89,0 0-17,0 0 1,0 0-28,0 0-8,0 18 8,0 2 0,0-1 3,-1 2 2,-4 0-1,-5 2-4,-2 1-6,-4 3-58,-1 1-48,-7 0-45</inkml:trace>
  <inkml:trace contextRef="#ctx0" brushRef="#br0" timeOffset="156465.9987">11067 12567 149,'0'0'149,"0"0"-75,0 0-7,0 0-15,0 0-41,0 0-11,0 29 0,0-2 4,0 4 11,0 0-4,0 2 1,3-2-7,3 2-2,-3 1-1,0-1-1,1-5 0,-2 1-2,-2-6-1,0-4-42,0-2-42,1-7-55,1-8-117</inkml:trace>
  <inkml:trace contextRef="#ctx0" brushRef="#br0" timeOffset="157041.9583">11079 12521 239,'0'0'69,"0"0"-51,0 0 14,0 0 27,0 0-22,89-74-18,-66 68-10,-1 6-4,0 0-5,-2 8-2,-1 11-4,-3 6 3,-5 6 1,-8 2 2,-3 3 0,0-3 8,-18 0-5,-1-4 11,-2-5-14,4-6 0,3-8 0,6-2 2,3-5-2,5-3-3,0 0-1,0 0-2,0 0 5,0 0-5,10 0-7,3 0 0,3 0 7,4 6 5,-2 7-6,1 5 7,3 4-2,-2 3-3,-4 1 4,-5-4 1,-4 3 0,-4-6 4,-3-3-2,0 1 5,0 0 8,-16-2 17,-8 3 0,-3-5-19,-1-1-3,1-1-9,3-5-1,0-3-28,3-3-54,5 0-62,4-9-133</inkml:trace>
  <inkml:trace contextRef="#ctx0" brushRef="#br0" timeOffset="157617.9233">11783 12835 268,'0'0'122,"0"0"-122,0 0-6,0 0 6,0 0 4,0 0 24,112 0-3,-69-6-19,-1-1 0,1-1-5,0-1 3,-4 2-4,-6-1-28,-5 2-75,-8 2-42</inkml:trace>
  <inkml:trace contextRef="#ctx0" brushRef="#br0" timeOffset="157865.911">12032 12688 276,'0'0'100,"0"0"-100,0 0-14,0 0 14,0 0 8,0 0 4,-19 99-7,19-69-5,0 2 7,0-1-7,3 0 4,3-5-4,1-3 0,2-4-27,5-3-64,3-9-66</inkml:trace>
  <inkml:trace contextRef="#ctx0" brushRef="#br0" timeOffset="158289.8783">12662 12597 178,'0'0'139,"0"0"-84,0 0 3,0 0-5,0 0-23,0 0-23,-88-25-7,55 43 1,-3 6-1,3 5 1,2 2 2,6 2-2,6 3 0,5 1 11,8 0-7,4 1-5,2-5-4,0-6-2,18-3 6,8-6-2,5-3 4,5-6 0,5-6 1,3-3 6,-1 0-6,-1-6-3,-5-9-27,-3 0-64,-5-1-87</inkml:trace>
  <inkml:trace contextRef="#ctx0" brushRef="#br0" timeOffset="158889.8443">12860 12396 363,'0'0'80,"0"0"-80,0 0-10,0 0 9,0 0 1,0 0-2,97-26 2,-64 23 0,0 0 2,-2 0-2,-3-1 0,-4 2 0,-7-1 0,-3 2-2,-3 1 2,0 0 0,-3 0-1,-2 0 0,-1 0-1,-2 0-5,0 0-10,-3 10 2,1 7 9,-1 5 6,0 6 0,0 6-3,0 5 4,0 5-1,0-1 16,-1 4 8,-2-3-20,0 1 19,0 0 7,1 2-14,1-2-3,-1-5 4,-1-4-11,-1-5-5,0-4 1,-1-6 2,-1-2-1,-5-4 0,-3-1 2,-1-4 8,-6 0 7,-4-2-11,-2 0 7,-2-2-14,1-4 0,1-1-2,2-1-36,-2 0-62,0 0-89</inkml:trace>
  <inkml:trace contextRef="#ctx0" brushRef="#br0" timeOffset="159694.8108">14360 12686 84,'0'0'141,"0"0"-85,0 0 6,0 0 19,0 0-20,0 0-39,13-10-14,10 5-7,8 1 3,6-1 0,3-1-2,1 1-2,-3 2-1,-5 1-3,-9 2-32,-8 0-86,-16 0-155</inkml:trace>
  <inkml:trace contextRef="#ctx0" brushRef="#br0" timeOffset="159910.7942">14391 12847 233,'0'0'18,"0"0"-17,0 0 56,0 0 16,0 0-10,116 9-22,-67-9-21,2-1-13,0-7-4,-5 1-1,-6 2-4,-8 4-6,-11 1-50,-3 0-48,-8 0-47</inkml:trace>
  <inkml:trace contextRef="#ctx0" brushRef="#br0" timeOffset="160838.7365">15723 12393 180,'0'0'44,"0"0"7,0 0 32,0 0 5,0 0-48,0 0-6,-27-27-15,14 27-19,-5 0-3,-4 0 3,-8 1 0,0 8-1,3-2 0,3 0 1,8-1-3,4-2 3,4-3-2,5 1 4,2-2-1,1 0-1,0 0-6,0 0-4,0 0 3,0 2 0,0 2 4,0 6-4,4 7 7,7 7 0,-5 8 1,-2 11 9,-4 10 13,0 6-17,-10 4 16,-7 4 3,0-1-15,3-5-4,3-8 7,3-11-13,5-10-1,3-7 1,0-7 2,0-4-2,1-2 0,11-6 0,2-1 1,8-4 2,8-1 4,9 0-4,8-9-3,4-6-12,1-2-24,-5 2-53,-7 0-69,-6 1-65</inkml:trace>
  <inkml:trace contextRef="#ctx0" brushRef="#br0" timeOffset="161270.7091">16274 12481 173,'0'0'122,"0"0"-70,0 0-35,0 0-10,0 0-7,0 0 13,-17 94 33,11-55-10,-1 0-17,2-4-1,1-1-9,1 0-7,0-5 0,1 0 1,-1-5-1,0-4-2,2-4 0,-1-4-12,2-4-36,0-7-69,0-1-45,0 0-20</inkml:trace>
  <inkml:trace contextRef="#ctx0" brushRef="#br0" timeOffset="161606.6963">16341 12391 203,'0'0'70,"0"0"-19,0 0-29,0 0 21,0 0 40,0 0-44,21-61-39,-11 61-11,5 18 4,1 9 5,-2 9-1,-3 6 3,-1 3 15,-4 0 4,-2-3 1,1-1-11,-1-3-4,2-7 2,-2-1-5,-1-3-1,-1-2 1,0-6 2,-2-2-2,0-7-2,0-4-22,0-4-49,0-2-73,0 0-69</inkml:trace>
  <inkml:trace contextRef="#ctx0" brushRef="#br0" timeOffset="161814.6779">16309 12671 275,'0'0'122,"0"0"-122,0 0-5,0 0 5,0 0 3,0 0-2,86-9 0,-53 8-1,-2 1-2,-3 0-48,-6 0-62,-4 0-104</inkml:trace>
  <inkml:trace contextRef="#ctx0" brushRef="#br0" timeOffset="162118.6577">16788 12736 145,'0'0'0,"0"0"0,0 0 9,0 0 50,0 0-10,5 83-24,-14-61-6,-2 2 7,-3-1-18,-3-2-8,1-1-1,2-4-65,-1-4-120</inkml:trace>
  <inkml:trace contextRef="#ctx0" brushRef="#br0" timeOffset="162750.6167">17331 12474 235,'0'0'86,"0"0"-7,0 0 1,0 0-21,0 0-53,0 0-6,-4 27-16,2 6 16,-2 3 16,1 2-5,2-3 5,-2-2-8,1-1-3,-1 2-4,2-4-1,-2-1 2,3-4-2,0-4-11,0-5-37,0-5-58,0-11-88</inkml:trace>
  <inkml:trace contextRef="#ctx0" brushRef="#br0" timeOffset="163284.1953">17364 12483 235,'0'0'72,"0"0"-28,0 0 34,0 0 0,0 0-40,50-77-35,-23 71-3,2 4 0,0 2 5,-4 0-5,-1 7-5,-5 9 5,-2 4 0,-7 2 0,-7 3-1,-3 3-4,-1 2 3,-24 0 1,-6 0 0,-6-4-1,1-2 1,6-6 0,8-6 2,9-3-1,7-5 1,6-4 2,0 0-1,0 0-2,0 1-16,9 2 9,8 2 7,5 5 3,1 3-2,1 4-1,-3 2 0,-2 2 0,-4 1 0,-4-1 0,-5-2 2,-5-1-2,-1-1 0,0-1 4,-13-1 12,-11 1-7,-3-1 4,-3-4-13,-3-1 2,2-1 3,0-5-5,2-1-7,7-3-39,-1 0-51,6 0-76</inkml:trace>
  <inkml:trace contextRef="#ctx0" brushRef="#br0" timeOffset="166735.1473">18054 12322 44,'0'0'134,"0"0"-61,0 0-48,0 0 23,0 0-2,0 0-35,64-23-2,-36 20 2,0 2-4,-2 0-1,-1 1-4,-1 0-1,-8 0 2,1 0-6,-5 0 5,-3 0-4,-1 4 0,0 6-5,-2 4 7,-1 5-4,-4 4 3,1 6 1,-2 2 10,0 5 1,0 7 2,0 2 10,0 4 2,0 1-17,0 2 2,0 0 0,0-2-4,0-4-6,1-3 13,-1-9-5,0-5-3,0-7-4,0-5-1,0-4 5,-3-4-1,-7-1 2,-8-2 14,-3-2-9,-3-2-4,-3-2-4,3 0-3,-1 0-17,4 0-41,2 0-34,2-7-36,1-4-93</inkml:trace>
  <inkml:trace contextRef="#ctx0" brushRef="#br0" timeOffset="167449.1562">19244 12704 141,'0'0'129,"0"0"-126,0 0-2,0 0 31,100-7 2,-59 5-11,6 1-12,4-1 0,0-1-4,-1-1-4,-2-1-2,-2 1-1,-7 0-22,-4 0-45,-10 3-54</inkml:trace>
  <inkml:trace contextRef="#ctx0" brushRef="#br0" timeOffset="167718.1349">19616 12612 54,'0'0'181,"0"0"-108,0 0-23,0 0-23,0 0 4,0 0-8,-41 42 7,31-17-17,4 2-1,3 1-12,1 4-1,1-2 1,1 2 0,0-2 0,0-5-19,0-2-60,1-7-42,10-5-72</inkml:trace>
  <inkml:trace contextRef="#ctx0" brushRef="#br0" timeOffset="168150.1358">20252 12468 281,'0'0'98,"0"0"-86,0 0 3,0 0-15,0 0-3,0 0 3,-5 81 36,-4-40-3,-2-1-5,-2 4 21,1-3-26,1 0-6,1 1-10,-2-2-3,-1 1-3,1-2 1,-5-4 2,2-7-4,3-5-5,2-10-17,6-5 4,4-4-9,0-4-32,0 0-33,0-1 39,11-17-1,7-9-41,2-6-48</inkml:trace>
  <inkml:trace contextRef="#ctx0" brushRef="#br0" timeOffset="168474.1349">20290 12545 10,'0'0'99,"0"0"-33,15-89 26,-10 65 0,0 4 7,0 6-36,-2 6-22,0 3-20,0 5-15,1 0-6,5 0-13,3 16 2,5 12 7,0 6 1,-3 6 3,-4 2 3,-2 0 1,-5-2 11,0 1 1,-2-1 1,-1 0-12,0-1-3,0-2 0,0 0 0,0-7 2,-3-3-1,-4-5-3,-1-5-4,1-5-21,1-6-35,1-4-50,-1-2-53,0-3-106</inkml:trace>
  <inkml:trace contextRef="#ctx0" brushRef="#br0" timeOffset="168678.1226">20245 12782 443,'0'0'23,"0"0"-23,0 0-17,0 0 17,0 0 1,103-2 3,-58-1-3,-2 0-1,-6-2-7,-2 3-62,-5 1-35,-8-1-71</inkml:trace>
  <inkml:trace contextRef="#ctx0" brushRef="#br0" timeOffset="169177.2377">20931 12981 366,'0'0'71,"0"0"-71,0 0-3,0 0-12,0 0 12,0 0 3,-20 47 3,6-27-3,-2-1 0,-3 2-23,-1-1-34,2-7-101</inkml:trace>
  <inkml:trace contextRef="#ctx0" brushRef="#br0" timeOffset="169688.552">21679 12572 279,'0'0'102,"0"0"-68,0 0-10,0 0 2,-82-17 1,59 17-13,-2 5-13,1 13-1,-1 5-2,-2 6 2,2 6-2,1 7 2,3 3 5,3 6 5,5-2 0,7-4 9,6-5-12,0-8-6,1-5-1,13-4 1,5-7 3,3-2-4,8-5 3,7-8-1,7-1-4,3 0-17,-6-13-138,-8-5-173</inkml:trace>
  <inkml:trace contextRef="#ctx0" brushRef="#br0" timeOffset="170680.6961">20291 12202 118,'0'0'26,"0"0"-25,0 0 10,0 0 1,0 0-1,0 0-4,-92-2-5,76 2 1,1 0 0,3 0 8,6 3-4,1-3 16,5 0-14,-1 0-5,1 0 3,0 0-1,0 0-4,0 0-2,-2 0-1,1 3-1,-2 0 0,-2 3 2,-1 2 0,-1 1 0,1 1 8,0 5-1,-2 6 7,0 8 7,0 10 7,2 8-2,-2 6-3,0 5 20,2 4-16,-2-3 4,4 1-17,-1-2 0,4-2-4,1-3-8,0-7 12,0-7 0,0-2-10,4-6 7,2-4-3,2-3 1,3-3-8,-1-3 1,-1-1 3,4-5-4,0 0-1,7-4 6,1-2-1,6-5-2,-1-1 3,4 0-6,2 0-6,-3-1-36,0-5-66,-2-4-75,-2-1-89</inkml:trace>
  <inkml:trace contextRef="#ctx0" brushRef="#br0" timeOffset="171752.5655">22047 12281 150,'0'0'123,"0"0"-84,0 0-39,0 0 20,0 0 32,0 0-32,29 0-15,-4 0-1,5 0-3,0 0-1,3 0 1,-2-1-1,2-1 2,-5 1-2,-4-1 2,-3 1-2,-8-1 0,-4 1-4,-4 1-7,-4 0-9,1 0-1,-1 0-3,-1 0 12,0 0 3,0 0 5,2 4 4,-1 7-1,1 2 2,1 7-1,-2 4 0,1 8 0,-2 4 0,0 3 1,0 4 1,-2 3 20,-5-1 5,-1 1-17,2 4-2,0 4 10,-1 0-10,-1 1-2,2-3-1,0-7 1,-1-4-6,3-3 3,1-5 6,0-4-3,0-4-5,-2-2-1,2-4 6,-2-2 4,4-5-6,-2-2 0,0 1 0,0-4-2,-4 1 7,-7 1-6,-7 1 5,-5 0-8,-7 2-8,-6 0-19,-9-2-24,-8 4-9,-8-5-13,-7-2-123</inkml:trace>
  <inkml:trace contextRef="#ctx0" brushRef="#br0" timeOffset="175508.1533">3088 15237 48,'0'0'90,"0"0"-61,0 0 30,0 0-5,0 0-15,0 0-6,0 0-11,21-78-2,-9 68-8,1 0 2,-2 3-4,2 3-10,2-1 0,3 2-1,1 3 1,2 0-2,1 0-3,-2 1 2,1 12-7,-2 3 8,-5 3 2,-5 4-1,-8 4 1,-1 4 7,-6 3 22,-16 1 2,1-2-24,-3-4 8,6-8-14,3-8 4,6-5-1,2-4-1,7-4-2,0 0 2,0 0-3,0 0-10,0 0 9,7-4 0,5-6-3,6 3 3,0 1-1,6 3-2,-2 3 3,6 0-2,1 2-2,-2 8 4,3 2 0,-5 0 1,-3 2-2,-8-2-2,-1 1 0,-5 1-2,-8-1 2,0 3 4,-2 2 12,-17 0 21,-4 0-10,-4-4-21,1 0 9,0-3-10,-2-2-1,3-2-4,-2 0-20,1-3-7,1-1-58,0-2-80</inkml:trace>
  <inkml:trace contextRef="#ctx0" brushRef="#br0" timeOffset="177746.113">3250 14813 28,'0'0'13,"0"0"18,0 0 13,0 0 3,0 0-4,0 0-24,-61 3-5,51 5-5,-2 2-8,-4 2 5,-1 3-3,1 0 1,-2 5 5,-6 1 5,2 3-3,-2 1 5,-2 0 0,2 2 3,4 0-11,-1 3-5,7 0 3,1 2 0,1 1 0,3 1 6,6 7-8,0 4 2,3 5-1,0-1 6,0 1-3,12-3-7,6-4 0,0 1-1,7-3-3,2-3 2,6-6 1,0 0 4,-2-6-4,8-4 11,4-2 8,-1-7-18,2-1 7,3-6 2,0-3-7,-2-3 4,-1 0-5,-4 0 2,-4 0 1,-2-9-4,0-3 2,1-4 4,1-2-7,-1-5-2,4-4 2,-2-3 3,1-1 0,-4-1 0,-4 2 0,-2 2 0,-7 2-2,-6 1 2,-5 1 3,-4-1-2,-3-1 5,-3-4-5,0-5-1,0-5 0,0-4 1,0-3-4,-6 4 0,-4 1 1,-2 3-1,-2 1 3,-3 3-2,-4 2-1,-2 3 13,-5 3 0,-5 3-10,-4 1 4,-3 5-7,-4 1 1,-2 6-2,-2 3 1,-1 6-8,0 2 1,-2 0-19,-1 8-35,4 10-10,2 4-47,6-1-40</inkml:trace>
  <inkml:trace contextRef="#ctx0" brushRef="#br0" timeOffset="181424.174">8001 14917 163,'0'0'120,"0"0"-43,0 0-27,0 0 35,0 0-25,0 0-45,0 0-15,-10-11-15,10 31-2,0 9 17,4 3 3,3 6 9,4 0-2,-2 2-4,4 3 1,-1-1-7,-2 0 3,-2-3-3,-2-3 0,0-3-23,-4-4-22,-2-7-57,0-9-37,0-9-75</inkml:trace>
  <inkml:trace contextRef="#ctx0" brushRef="#br0" timeOffset="181847.1839">7946 14846 252,'0'0'55,"0"0"-49,0 0-6,0 0 0,92-27 7,-54 29 7,8 16-4,0 9 20,3 5-20,-1 0 21,-3 3-12,-5-2-14,-6-1 3,-4-2-5,-9-3 0,-6-3-2,-6 0 0,-9 0 4,0 4-4,-18 1 30,-15 3 6,-3 0-5,-4-4-20,0-4-3,4-4-6,-1-5 6,2-6-3,2-4-6,-1-2 0,3-3-27,1 0-34,0 0-81,9-3-83</inkml:trace>
  <inkml:trace contextRef="#ctx0" brushRef="#br0" timeOffset="182494.1336">8790 14899 180,'0'0'53,"0"0"-50,0 0 6,0 0 20,0 0-3,0 0 0,93-14-1,-63 7-8,1 0-4,0 2-10,-1-1 2,-3 3-5,-5 0-2,-4 3-49,-9 0-86</inkml:trace>
  <inkml:trace contextRef="#ctx0" brushRef="#br0" timeOffset="182782.117">8944 14889 85,'0'0'224,"0"0"-194,0 0-30,0 0 0,0 0 18,0 0 8,0 88-6,7-60 7,2 3-7,0-3 12,0 1-18,-3-2-10,-3 2 8,0 1-3,-3-1-3,0 0-5,0 2 5,0-3-6,-8-4-21,-2-6-37,3-6-31,-1-6-2,-1-4-16,-1-2-19</inkml:trace>
  <inkml:trace contextRef="#ctx0" brushRef="#br0" timeOffset="182970.1431">8902 15350 13,'0'0'100,"0"0"9,0 0-6,0 0-36,0 0-11,0 0-34,3-25-22,15 20 3,3 1-2,10-1 7,3-1-1,1-1 0,0-1-5,3-1-2,-4 1 2,2 3-2,-3-3-12,-2 3-44,-1 1-55,-9-2-136</inkml:trace>
  <inkml:trace contextRef="#ctx0" brushRef="#br0" timeOffset="183830.1328">9936 14845 137,'0'0'51,"0"0"-1,0 0 13,0 0 5,0 0-35,0 0 2,-76-32-12,62 32-20,0 0 4,-2 0-3,-4 0-4,-1 3 0,1 8-1,1 2 0,5 1 1,7 2-7,6 2-8,1 5-2,0 3 1,13 0 9,8 3 7,1 0 0,5-2 3,0-3-1,-2-3-2,-5 0 0,1-3 0,-8 0 0,-6 1 1,-5-1 2,-2-1 2,0 3 1,-6 1 10,-12 0-8,-6 0 12,-2-1-14,-2-7 2,-3-1-3,4-4-3,-1-5-2,0-2-3,1-1-14,2 0-30,1 0-17,6 0 1,1 0-38</inkml:trace>
  <inkml:trace contextRef="#ctx0" brushRef="#br0" timeOffset="184547.116">10315 14898 179,'0'0'85,"0"0"-57,0 0-8,0 0 12,0 0-18,0 0-9,56-27 10,-21 22 1,5 0 7,3 1 9,-1-3-15,0 3-10,-2 1-7,-3 0 3,-2 0-3,-4 3-1,-7 0-27,-6 0-73,-9 0-42</inkml:trace>
  <inkml:trace contextRef="#ctx0" brushRef="#br0" timeOffset="184847.0973">10530 14866 154,'0'0'63,"0"0"-37,0 0 5,0 0-13,0 0 33,0 0-19,-15 105 10,15-72-20,0 0 7,6-1 1,0-4-20,0 0-3,-3-1 4,-2 1-2,1 0-5,-2-2-1,0-3 3,0-4-5,0-2-1,0-2-43,0-3-40,0-7-92</inkml:trace>
  <inkml:trace contextRef="#ctx0" brushRef="#br0" timeOffset="185612.2128">11064 14920 151,'0'0'105,"0"0"-101,0 0-4,0 0 36,0 0 20,-6 96-17,6-69-9,0-1 3,0-2-2,0 0-11,0 0-9,3 0-1,-3 0-7,1-1 0,-1-2 5,0-2-4,0-2-2,0-5-2,0-3-8,0-5-51,2-2-68,-1-2-17,1 0-46</inkml:trace>
  <inkml:trace contextRef="#ctx0" brushRef="#br0" timeOffset="186262.1492">11064 14887 41,'0'0'70,"0"0"-44,0 0 4,12-97 20,-2 76 16,2 3-19,3 3-34,0 2 6,3 2 1,-3 5 1,1 3-1,-2 3-20,-1 0-6,2 9-2,0 12 8,-2 5 4,1 2 11,-7 1-8,-2 0 4,-5-3-5,0 1 3,-5-4-2,-11 1 5,-2-3-11,-3-3 13,-1-1-6,5-5-4,1-3 0,5-6-4,4-3 5,-2 0-3,3 0 0,2 0-2,-1-1-2,5-5 0,0 3 1,0 0 1,0 1 4,0 2 1,0 0-5,0 0-6,12 0-4,13 0 5,5 11 5,5 1 8,-1 1-3,0 2-2,-1 0-3,-6 1 1,0-3-1,-5-1 1,-4 0-1,-3 0 0,-6-1-1,1-1 1,-4-1-2,-3-1-10,0-4-21,-1 1-30,-2-2-21,0-3-10,0 0-71</inkml:trace>
  <inkml:trace contextRef="#ctx0" brushRef="#br0" timeOffset="186630.1454">11571 14814 174,'0'0'119,"0"0"-59,0 0-25,0 0 11,0 0-31,0 0-12,40-16-3,-11 14 8,-1 1-8,2 1 0,0-2 1,-1 2 0,0-1-1,-5 1 0,-3 0-1,-7 0-15,-6 0-48,0 0-41,-7 0-43</inkml:trace>
  <inkml:trace contextRef="#ctx0" brushRef="#br0" timeOffset="186893.1164">11731 14801 114,'0'0'103,"0"0"-71,0 0-13,0 0 39,0 0-22,0 0-17,-9 92 4,10-66 8,4 0-6,1 0-18,-3-2-2,0 2-2,-2-4 4,-1 2-6,0-1 9,-3-2-5,-7-1-5,-2-2-22,3-3-45,-2-3-27,0 0-7,-3-3-21,5-3 46</inkml:trace>
  <inkml:trace contextRef="#ctx0" brushRef="#br0" timeOffset="187073.1101">11620 15210 29,'0'0'139,"0"0"10,0 0-36,0 0-55,0 0-50,0 0-8,-6 6-26,12 0 24,9-1 2,6-2 4,6-3 4,10 0-2,0 0 1,4 0 1,1-9-6,-5 3-2,-4 0-16,-7 3-58,-7 1-39,-5 2-67</inkml:trace>
  <inkml:trace contextRef="#ctx0" brushRef="#br0" timeOffset="187760.9615">12392 14869 104,'0'0'134,"0"0"-40,0 0-9,0 0-14,0 0-46,0 0-25,0 16-12,0 11 12,0 5 15,0 3 1,0-4-4,0-2-11,0-1 2,1-2 1,1-2-3,0-2 4,-2-2-4,2-3-1,-2-4-35,1-2-41,2-8-79,-3-3-104</inkml:trace>
  <inkml:trace contextRef="#ctx0" brushRef="#br0" timeOffset="188334.1333">12393 14891 143,'0'0'62,"0"0"-13,0 0-5,0 0 13,58-87-12,-31 75-29,0 2 1,0 3 3,-3 6-15,-3 1-5,0 0-4,-5 16-2,-4 4 3,-6 4 3,-6 2 0,0 2 5,-11 0 4,-12-2-2,-6 0-3,1-3 4,0-7-8,8-2 1,4-7 8,8-4-4,5-3 0,3 0 2,0 0-7,0 0-2,0-1-14,0-4 11,9 4-5,6 1-6,2 0 5,2 0 9,-1 9-1,4 4 3,-3 2 0,0 2 0,-3 0 0,-6-1-3,-2-1 6,-1 1-2,-7 1 3,0 0 7,0-1-2,-12 1 8,-4 1-6,-8-1-2,2-1 4,-5-1-7,3-4 5,0 1-7,0-3-2,3-3-2,5-2-4,0-1-11,5-3-31,2 0-58,2-3-65</inkml:trace>
  <inkml:trace contextRef="#ctx0" brushRef="#br0" timeOffset="189104.1493">12826 14854 180,'0'0'57,"0"0"-57,0 0 5,0 0 9,0 0 19,0 0-18,0 91 8,0-56 21,0 1-18,3-1-2,4-2 2,2-1 5,0-6-11,4 1-15,3-5 0,0-3-5,-1-2 1,6-4 1,-1-3-1,-1-3-1,0-4 3,-1-3 1,1 0 2,-1 0 3,-1-9 6,-1-6 12,-4 0-2,0-3-4,-2 0-9,-2-3-2,-2-2 5,-2-1-5,-1-4-6,-3-1-3,0 0 2,0 1-3,-3 1-3,-4 4-12,-2 3-21,1 6-2,5 3-64,-4 2-93</inkml:trace>
  <inkml:trace contextRef="#ctx0" brushRef="#br0" timeOffset="190314.8883">13557 14864 186,'0'0'64,"0"0"11,0 0 7,0 0-1,0 0-20,0 0-20,0 0-20,-9-16-15,9 16-6,4-2-9,17-1 1,10 0 8,8 2 0,3-2 2,0 1-2,-3 0 0,0 1-1,-5 1 1,-1 0-27,-6 0-49,-10 0-58,-9 0-26</inkml:trace>
  <inkml:trace contextRef="#ctx0" brushRef="#br0" timeOffset="190618.8679">13773 14864 59,'0'0'141,"0"0"-138,0 0 8,0 0 33,0 0-1,-12 101 3,12-72-18,0-2 3,0 0-23,0-1 1,0-1-2,0 1-1,0-1 0,0 2-2,0-1-4,0-2-1,0-4-28,0-5-41,0-5-48,0-6-57</inkml:trace>
  <inkml:trace contextRef="#ctx0" brushRef="#br0" timeOffset="190961.9075">14149 14876 225,'0'0'107,"0"0"-103,0 0-4,0 0 14,104-24-5,-66 20-4,-1-1-3,-2 4-2,-6 1 0,-5 0-1,-6 0-7,-4 0-38,-7 0-39,-1 0-65</inkml:trace>
  <inkml:trace contextRef="#ctx0" brushRef="#br0" timeOffset="191214.157">14307 14861 48,'0'0'134,"0"0"-104,0 0-16,0 0 40,0 0-7,0 0-22,-21 101 7,21-76-18,0 3-4,0-4 9,0 0-9,0-3-5,0-2 2,0 4-2,0 1 1,-4-1-3,-8 1-3,2-6-35,-3-2-44,2-5-60</inkml:trace>
  <inkml:trace contextRef="#ctx0" brushRef="#br0" timeOffset="191427.8913">14139 15254 151,'0'0'150,"0"0"-125,0 0-18,0 0 5,0 0-10,0 0 34,56 0 2,-20 0-19,6-4-3,7-6-11,5-1-1,-1-2 1,-5 3-3,-7-2-2,-4 1 0,-4 2-24,-4 0-56,-4 2-80</inkml:trace>
  <inkml:trace contextRef="#ctx0" brushRef="#br0" timeOffset="191894.156">14691 14879 279,'0'0'102,"0"0"-64,0 0 4,0 0 18,0 0-52,0 0-8,0 10-13,16 13 13,-2 5 4,-1 1-2,2 0 0,-3 0 3,1-2 8,-2-2-7,1-1 0,-1-2-1,-1-1-3,0-5-2,-3-2 5,-1-3-4,-1-9 0,-4 0-1,-1-2 1,2 0 4,2 0-2,7-9 5,2-11 22,5-4-22,0-6-1,0 0-6,-3-5 5,4-3-6,-7 2 0,0 2 0,-6 4 2,-3 6-5,2 6 3,-2 4-11,0 4-29,5 2-39,0 2-88,1-3-77</inkml:trace>
  <inkml:trace contextRef="#ctx0" brushRef="#br0" timeOffset="192642.1502">15279 14860 147,'0'0'109,"0"0"-90,0 0-18,0 0-1,0 0 6,0 0 5,0 36 35,0-11 12,0 2-8,0 5 2,0-3-29,1 1 7,1-5-17,-1 1-10,1 1 2,-1-3-3,-1 2 0,0-2 0,0-3 1,0-2-3,0-5-16,0-4-29,0-5-55,0-5-39,0 0-95</inkml:trace>
  <inkml:trace contextRef="#ctx0" brushRef="#br0" timeOffset="192934.0257">15295 14878 179,'0'0'139,"0"0"-83,0 0-39,0 0-10,0 0-1,0 0-3,92-74-1,-62 70 12,-4-1-5,2 3-8,-3 2 0,-1 0-1,-2 0 0,0 0 0,-3 0-1,-5 0-23,-4 8-43,-6-1-21,-4 4-27,-1-1-13</inkml:trace>
  <inkml:trace contextRef="#ctx0" brushRef="#br0" timeOffset="193161.0286">15377 15007 16,'0'0'39,"0"0"10,0 0-2,0 0 25,0 0-8,0 0-26,79 2-26,-51-2-7,1 0-4,-3 0-1,-3 1-1,-1 7-2,-4 2-3,-9 2-77,-6 2-60</inkml:trace>
  <inkml:trace contextRef="#ctx0" brushRef="#br0" timeOffset="193385.0169">15347 15281 64,'0'0'150,"0"0"-150,0 0 0,0 0 10,0 0 59,0 0-9,55 2-32,-26-2 1,4 0-6,4-2-13,7-6-3,1 0-5,-2-2-2,-5 3 0,-8 3-6,-4 0-77,-3 1-49</inkml:trace>
  <inkml:trace contextRef="#ctx0" brushRef="#br0" timeOffset="196054.951">10361 16164 69,'0'0'176,"0"0"-123,0 0-26,0 0 31,0 0 32,0 0-31,0 0-16,4-31-15,-4 30 4,0 1-9,0-2-12,0 2-5,-5 0-6,-6 0 0,-2 0-1,-5 0-7,-3 2-20,0 5 3,0-1 4,2 0 3,4 0 5,2-3 5,-1 0 6,6-2-3,1 1 5,0 0 2,2-2 1,2 0-1,2 0-1,-1 0 1,2 0 8,0 0 9,0 0-1,0 0-6,0 0-7,0 0-2,0 0-3,0 12-12,0 12-3,0 10 12,0 10 3,2 9 4,5 5 1,2 7 4,-3 4 4,0 5 0,0-3-2,-3-5-6,0-3-5,0-6 5,3-5-5,-3-7 1,0-6-1,1-6 0,-2-7 0,1-5 0,0-6 0,-2-4 0,1-6 0,1-3-1,0-2 0,3 0-5,3 0 6,6 0 6,7 0 4,6-5-5,4-7-3,1 2 2,1-2-4,2 3-11,-1-1-28,-3 5-23,-4 2-48,-5-2-27,-6 2-116</inkml:trace>
  <inkml:trace contextRef="#ctx0" brushRef="#br0" timeOffset="198186.0537">11095 16142 112,'0'0'121,"0"0"-77,0 0 3,0 0-8,0 0-21,0 0-15,-4 42 7,-2-10-1,3 6 15,-2 2 11,2 3-14,-1 3-9,1 2 5,0 2-7,1-2-5,-1-1-3,-1-4-2,-1-2 3,-1-5-1,-1-4 3,0-5-5,-1-5-5,3-5-34,2-5-40,2-7-51,1-5-95</inkml:trace>
  <inkml:trace contextRef="#ctx0" brushRef="#br0" timeOffset="198556.0638">11107 16122 87,'0'0'72,"0"0"-52,0 0-18,0 0 28,0 0 15,0 0-41,60-22-2,-44 43 6,3 11 14,0 7 50,-2 4-16,-3 4-14,4 1-3,-5 0-24,2 2 5,-1 1-8,-1-3-2,-4-2-10,-3-6 1,-3-4-2,0-7-4,-3-5-27,0-6-35,0-6-60,-5-5-44</inkml:trace>
  <inkml:trace contextRef="#ctx0" brushRef="#br0" timeOffset="198788.0467">11100 16553 245,'0'0'70,"0"0"-65,0 0-5,88-27 6,-54 18-4,5 1 0,-2 4 0,-1 1-2,-5 3-47,-7 0-134</inkml:trace>
  <inkml:trace contextRef="#ctx0" brushRef="#br0" timeOffset="199016.0302">11605 16594 112,'0'0'148,"0"0"-148,0 0 0,0 0 23,0 0 40,2 83-43,-2-62-14,0 1-2,0-1-4,-9 2-10,-1-4-57,-1-1-76</inkml:trace>
  <inkml:trace contextRef="#ctx0" brushRef="#br0" timeOffset="199886.1483">12090 16303 130,'0'0'86,"0"0"-25,0 0 19,0 0 3,0 0-8,0 0-51,-9-9-24,8 12-18,-1 16 18,1 9 3,1 3-2,0 4 5,0 3-2,0-1 1,3 1-5,0-2 2,0-3 1,1-4-1,-4-2-2,0-3-2,0-3-21,0-3-6,0-5-32,0-3-50,0-6-22,0-4-41</inkml:trace>
  <inkml:trace contextRef="#ctx0" brushRef="#br0" timeOffset="200512.1613">12086 16303 168,'0'0'55,"0"0"-12,0 0-23,6-84 37,6 63-9,5 3-18,5 1-29,1 2 10,3 5 15,-4 4-19,-2 6-5,-1 0-2,-4 0-5,1 14 3,-7 6 2,-4 5 0,-5 0 0,0 2 6,-8 0-4,-11-2 5,2-2 0,0-4-5,1-2 2,2-4 0,3-3-4,1-2 1,1-4 4,6-1-3,3-2 2,0-1-4,0 0-12,0 0-5,0 0 6,15 2 11,1 6 0,5 3 1,3 4 0,1 5-1,-2 1 0,-1 2 0,-6-1 0,-2 3-1,-7-3 1,-5 0 0,-2 1 3,0-2 4,-5-1 4,-8-4 8,-3-2-1,0-2-6,-1-3-4,-1-2-1,0-2-6,0-2-1,1-3-21,1 0-27,1 0-35,-1 0-30,7 0-14,1-3-16</inkml:trace>
  <inkml:trace contextRef="#ctx0" brushRef="#br0" timeOffset="200954.1589">12841 16308 191,'0'0'96,"0"0"-31,0 0 18,0 0-6,0 0-40,0 0 9,-78-23-31,63 32-15,-4 11-4,-1 8 0,0 5 3,2 9-3,3 4 4,4-1 2,2-3 0,6-5 1,3-5-1,0-3-2,0-8 0,8-3 0,5-5 1,4-3-6,4-4 5,5-5-1,7-1-6,2 0-63,-1-9-126,-4-7-132</inkml:trace>
  <inkml:trace contextRef="#ctx0" brushRef="#br0" timeOffset="201693.5939">13045 16181 247,'0'0'87,"0"0"-84,0 0-2,0 0 44,0 0 24,0 0-61,-9-13-8,24 9 0,3 0 3,4 1-3,2 0 0,1-1-1,4-3 1,-2 3 1,1 0-1,-4-1 4,-5 4-6,-5-3 2,-5 4-12,-3 0-12,-5 0 10,1 0-7,-1 0 10,1 2 11,-1 6-1,1 3 2,1 4 0,-2 6-1,4 4 1,-5 3 1,0 6-1,0 0 18,0 7 16,0 4 3,0 0-5,-5 0 1,2 0-18,3-1-13,0-4 3,0-3-4,0-4-2,0-3 1,0-3-1,0-3 1,-1 0-2,-4-1 3,1-2 0,-1-1-1,-2-4 0,1-3 3,-3-2-1,0-2 12,-3-3-5,-3 0-2,-4-1-1,-5-3-6,3 0 0,-6 1-1,-4-1-29,-8 1-38,0-3-77,-4 0-130</inkml:trace>
  <inkml:trace contextRef="#ctx0" brushRef="#br0" timeOffset="202440.1262">14140 16469 236,'0'0'106,"0"0"-22,0 0 1,0 0-17,0 0-25,0 0-34,-1-35-4,20 23-2,8 0-3,3 2 4,1 0-6,0 6 2,-8 1 0,2 3-7,-6 0-37,-5 0-27,-6 5-84,-8 7-67</inkml:trace>
  <inkml:trace contextRef="#ctx0" brushRef="#br0" timeOffset="202640.1125">14161 16610 72,'0'0'98,"0"0"-98,0 0 4,0 0 21,0 0 21,0 0 9,78 5-23,-40-5-13,4-8-8,2-1-10,-6 3 6,-4 1-7,-5 4-37,-10-1-77</inkml:trace>
  <inkml:trace contextRef="#ctx0" brushRef="#br0" timeOffset="205732.6927">15561 15996 130,'0'0'78,"0"0"-24,0 0 2,0 0 28,0 0-6,0 0-42,-27-12-27,16 12-9,-4 0 2,-1 0-1,-2 0-1,2 4 1,-2 3-1,3-1 0,0-1 0,1 2-1,0-1-6,2-2-9,-1-1-3,5 2 6,0-2 2,5-3 11,2 1-7,-1-1 1,2 0 6,0 0 0,0 2-2,-1-2 2,1 3-4,0 6-2,-2 7-7,-1 16 5,2 13 8,-2 11 25,-1 10 1,-3 6-11,1 3 17,2 2-10,-1-3-5,5-11-8,0-10-6,0-11-3,0-9 0,2-7 0,7-7-7,2-5 7,0-7 0,4-5-2,8-2 2,6-3 0,6-15-4,4-2-21,2-1-62,-5 0-41,-6 2-116</inkml:trace>
  <inkml:trace contextRef="#ctx0" brushRef="#br0" timeOffset="206435.9087">16083 16073 232,'0'0'117,"0"0"-85,0 0-32,0 0 0,0 0 42,-25 118 16,18-72-14,0-3-17,1 0-21,0 1-1,-1-1-5,2-1 0,-1-1 6,0-8-2,1-8-2,2-7-2,1-7 0,2-5-16,0-6-29,0 0-22,0 0 53,0-17 7,0-9-9,5-8-11,5-5 8,-3-3 18,2-3-6,1 1 7,-1 0-7,1 4 7,0 1 3,-1 1 1,0 3 0,-1 4 14,2 5 38,-3 7-21,1 4 5,2 7-24,-3 4 0,1 4-15,2 0-1,4 12-2,1 15 2,1 8 12,-1 7 12,-3 1-13,-3 1 10,0-3-9,-2-2-4,-2 0-6,-1 0-1,-2 2 0,-1-4-1,-1-7 0,0-6-30,0-9-50,0-7-78,-7-6-49</inkml:trace>
  <inkml:trace contextRef="#ctx0" brushRef="#br0" timeOffset="206635.8966">16096 16374 286,'0'0'140,"0"0"-137,0 0-3,0 0 6,0 0 0,102-42-6,-65 37-1,0 4-4,-4 1-91,-3 0-94</inkml:trace>
  <inkml:trace contextRef="#ctx0" brushRef="#br0" timeOffset="206851.8823">16596 16368 219,'0'0'106,"0"0"-105,0 0 0,-19 82 30,11-54-4,4 0-18,-4-1-7,1-1-1,-1-2-1,-2-2-19,0-3-51,0-7-93</inkml:trace>
  <inkml:trace contextRef="#ctx0" brushRef="#br0" timeOffset="207518.1607">16897 16122 288,'0'0'135,"0"0"-52,0 0-29,0 0 0,0 0-44,0 0-10,-13 7-24,13 20 24,0 4 0,0 2 2,0-1 0,0-2 2,0-1-3,0 1-1,1 0 0,3-1 0,0-4 0,-3 0 0,4-4-29,-5-2-23,1-6-56,-1-5-86</inkml:trace>
  <inkml:trace contextRef="#ctx0" brushRef="#br0" timeOffset="208074.1289">16942 16103 207,'0'0'79,"0"0"-13,0 0-29,0 0 23,28-87-20,-5 75-22,2 1-13,-1 3-5,0 7 8,-5 1-8,-4 0 0,0 9-5,-3 9 5,-4 3-2,-7 4 2,-1 0 0,-4 2 7,-16 0-1,-2-2-6,-4-4-4,4-2 3,2-7 0,4-3-1,6-6 3,7-2-1,1-1 0,2 0 0,0 0-10,0 4-3,0-1-16,12 2 14,4 5 15,3 1 1,0 4-1,-1 2 1,0 3 0,-5 1 16,1 0-6,-7 0 7,-2 0-5,-4-2 2,-1 2-4,0-1-3,-6 0 2,-9-1-1,-4-2 1,-2-5-7,0 0 0,-1-2-3,-5-4-28,-2 4-16,1-5-43,-5 0-49,-1-2-122</inkml:trace>
  <inkml:trace contextRef="#ctx0" brushRef="#br0" timeOffset="211472.3239">17403 16014 37,'0'0'95,"0"0"-54,0 0-11,0 0 16,0 0-9,0 0-14,0 0-6,93-26 6,-71 25-7,2-2-4,-3 3-7,1-1 5,0-1-8,-2 1 1,-2-1 0,-6 2 3,-2 0-6,-5 0-3,-4 0 2,-1 0-4,0 0 5,0 0-5,0 0 0,0 9 5,0 5 8,0 5-8,0 5 5,0 5-5,0 5 0,0 4 10,-3 3-1,0 3 2,0 0 5,0 6-8,2 0 10,-2 1 9,3-3-10,-2-4-14,1-5 5,-1-6-8,-1-4 2,0-5 7,-3-3-7,-1-2-1,-4-2 5,-1-3 7,-1-3 19,-2-1-22,-3-3-2,-1-1-5,-2-3 1,0-1 0,1-2-4,-2 0-3,0 0-35,1-3-29,0-8-32,2-1-54,1 2-108</inkml:trace>
  <inkml:trace contextRef="#ctx0" brushRef="#br0" timeOffset="212042.4024">18370 16184 198,'0'0'82,"0"0"-37,0 0-23,0 0 50,0 0-4,0 0-41,-21-51-6,11 51-14,-4 0-7,-8 7-2,-8 13 0,-6 9 2,0 2 2,-3 3 0,2 3 5,3 1 14,4 2-3,7 4 1,6-4-10,5-3-1,6-3-8,3-7 4,3-2-4,0-4-1,6-3 1,7-5 0,8-2 0,7-5 1,7-6 2,7 0-3,5 0-1,4-10-44,-2-7-101,-7 2-115</inkml:trace>
  <inkml:trace contextRef="#ctx0" brushRef="#br0" timeOffset="212930.1661">19038 16326 100,'0'0'64,"0"0"-3,0 0 15,0 0-13,0 0 20,0 0-25,0-14-22,0 14-14,0 0-10,0 0-4,0 0-8,0 0-6,0 0-4,13-1 5,9-2 5,6 0 0,9 1 1,9-3 4,6 2-3,4-1-2,1 1-5,-4-1-14,-8 2-7,-11-1-59,-14 3-17,-10 0-13,-10 0-40</inkml:trace>
  <inkml:trace contextRef="#ctx0" brushRef="#br0" timeOffset="214610.174">19244 16136 39,'0'0'73,"0"0"-31,0 0-16,0 0 25,0 0 11,0 0-8,0-18-29,0 18-9,0 0 3,0 0-7,0 0-12,0 0-12,0 15-8,0 8 20,0 5 53,0 2-27,0-1 1,0 0-5,0-4-10,3 1-3,0-1-6,2-2-1,-2-1-1,0-2 2,-2-4-3,2 1 0,-2-2-13,-1 0-31,2-1-48,-1-3-24,-1-7-70</inkml:trace>
  <inkml:trace contextRef="#ctx0" brushRef="#br0" timeOffset="215758.1611">20275 16016 72,'0'0'108,"0"0"-34,0 0-34,0 0 6,0 0 4,0 0-46,0-3-4,0 9-15,0 10 15,0 7 16,0 4 18,0 2 19,0 2-26,-3-1-4,0 0-14,2-2 1,-1-2-7,1 2-2,-2 0 0,1 3 2,-1-3-1,0 1-1,-3-4 2,3-5-3,0-4-2,3-4-40,0-3-6,0-4-35,0-4-41,0-1-91</inkml:trace>
  <inkml:trace contextRef="#ctx0" brushRef="#br0" timeOffset="216566.6537">20235 16020 68,'0'0'80,"0"0"-23,0 0-7,0 0 19,0 0-23,0 0-13,12-54-13,-2 47-6,4-1-5,3 2 0,3 2-1,2 1-6,4 3 0,-1 0-2,-1 0 2,0 6-2,-3 7 0,-4 5-2,-8 5 2,-7 2 0,-2 7 2,-15-2-2,-9 0 1,-7-3-1,1-3-3,3-4-2,2-5 5,4-3 0,7-6-3,7-5 3,4-1 2,3 0 7,0 0 0,0 0-3,0 0-6,6 0-7,7 0 1,5 0 4,0 0-2,0 5 1,-1 5 5,0 4-4,1 3 2,-3 4-5,0 4 3,-4 0 2,-5 5 0,-3-2-1,-3 1 1,0-1 6,-3-1-4,-11-3 15,-2-1-10,-5-5 7,0-1-7,-1-5-4,-1-2 1,4-2-1,-4-5 0,3-3-3,0 0-19,-1 0-43,2-3-61,4-11-158</inkml:trace>
  <inkml:trace contextRef="#ctx0" brushRef="#br0" timeOffset="217986.1776">21133 15948 137,'0'0'95,"0"0"-51,0 0 6,0 0 13,0 0-29,0 0-34,-42-7 4,18 10-4,-2 5 0,0 0 1,3 1 4,1-1-5,2-2 0,6-2 3,2-3-3,6 1-1,3-2 1,3 0 4,0 0 0,0 0-2,0 0-1,0 0 2,0 0-5,0 0 2,0 0 0,0 0 8,0 0-1,0 0-7,0 5-4,0 14-11,0 13 15,0 10 9,0 9 9,0 2 1,0 4 1,0 2 7,0 0-8,-1 2-7,-4-7-10,2-7 1,3-10-3,0-9 1,0-6-1,0-3 1,9-6-1,2-3 0,3-4-1,9-3 2,5-3-2,8 0-3,9-4-9,2-13-97,3-4-50,-3 0-50</inkml:trace>
  <inkml:trace contextRef="#ctx0" brushRef="#br0" timeOffset="218452.1811">21615 16080 220,'0'0'98,"0"0"-56,0 0-28,0 0-12,0 0 1,0 0-3,-29 86 19,17-48 22,1-2-24,2-2 14,-1-2-18,2-1-5,2-1 3,1-4-11,1 2 1,1-4 1,0-2-2,-1-2 2,2-6-2,2-6-2,0-5-12,0-3-39,0 0-23,0 0-14,7 0 53,5-15-40,0-4-70</inkml:trace>
  <inkml:trace contextRef="#ctx0" brushRef="#br0" timeOffset="218790.1755">21607 16089 41,'0'0'94,"0"0"-48,0 0 27,15-84-13,-10 72-30,1 4-10,-2 4 26,-1 1-26,0 2-3,2 1-12,2 0-5,2 7-2,6 14 2,-1 8 13,-1 4 12,0 4 7,-1 4 1,-1-4-18,-1 1 0,2-3-6,-3-3-5,0-1 0,0-2-2,-5-2-1,1-3 3,-4-1-4,-1-4 0,0-4-5,0-4-68,0-6-43,0-5-59</inkml:trace>
  <inkml:trace contextRef="#ctx0" brushRef="#br0" timeOffset="219022.1584">21564 16284 293,'0'0'69,"0"0"-69,0 0-12,0 0 12,0 0 0,88-22 2,-55 21-2,-2 1-16,-4 0-57,-6 0-60</inkml:trace>
  <inkml:trace contextRef="#ctx0" brushRef="#br0" timeOffset="219300.1645">22076 16380 64,'0'0'3,"0"0"3,0 0 60,0 0 1,-8 89-18,-3-67-23,-2 2-6,-1-2-13,0-3-2,-2-2-5,4-3-2,-3-1-13,8-5-94</inkml:trace>
  <inkml:trace contextRef="#ctx0" brushRef="#br0" timeOffset="219888.1774">22714 16071 182,'0'0'86,"0"0"-29,0 0-31,0 0-2,0 0-1,-85-24 0,58 24-22,-2 14-1,-6 7 2,-1 8 2,-1 3 2,3 6-3,4 0 7,8-2 10,5-1-4,10-2 0,7-3-9,0-1-2,0-4 3,10-1 0,10-3-7,5-4 11,6-7-10,5-5 4,6-5-6,7 0 4,1 0-4,0-11-86,-6-7-124</inkml:trace>
  <inkml:trace contextRef="#ctx0" brushRef="#br0" timeOffset="220686.1797">22982 15897 73,'0'0'30,"0"0"-26,0 0 23,0 0 9,0 0-13,0 0 9,67-8-2,-46 8-4,-2 0 0,-1-1-3,3-2-8,-2 3-9,-4-2 0,1 1 1,-5-1 5,-2 2-9,-2-1-1,1 1-2,-2 0 0,-3 0 0,1 0 1,-1 0-1,0 0-7,3 0 7,-3 7-5,1 5 3,-1 6 2,-1 5 0,-2 4 8,0 6 29,0 2-20,0 6 33,0 1-11,0 1 2,-5 1-15,-1 0-5,1-4 1,0-1-10,4-2-10,-1-3-2,-1 0 0,2 0 0,-1-4 2,-1-4-1,0-4 3,0-4-3,0-3-1,-1-1 0,-1-4 5,2-3-4,0 0 0,0-4 1,-1 1 1,-2 0 0,-4 1-2,-4 0 7,-4-2-8,-1 0-2,-5 1-18,-6-1-30,-4 1-26,-9 0-18,-5-4-90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9:27:40.0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5893 1044 26,'0'0'16,"0"0"16,0 0 7,0 0 16,0 0 5,0 0-13,0 0-13,-3-41 6,3 40 2,0-1 0,0 2-6,0 0-5,0 0-19,0 0-12,0 0-3,0 0-7,0 16-15,0 15 24,0 8-2,0 7 3,0 6 12,0 0-2,0 1 4,0-6-8,0-5-5,3-5 4,4-3-4,-4-1 1,0-2-2,-1-4 0,-1-1-29,1-4-40,-2-5-58,0-5-59</inkml:trace>
  <inkml:trace contextRef="#ctx0" brushRef="#br0" timeOffset="575.963">5903 1366 97,'0'0'102,"0"0"-102,0 0-15,0 0 15,0 0 4,99-8 0,-68 4 15,5-2 14,0-3-7,0-4-11,-1 3-13,-2-2 5,-7 2-7,-4 0 0,-9 3 4,-1 1-3,-6 0-1,-3-2 3,-1-3 3,-2 1 0,0-2 0,0-1 5,0-1 26,-6 1-11,0-1 8,-2 4-17,1-1 1,4 2-2,-2 0-13,2 1 4,2 6-5,-1-2 3,1 3 7,1 1 1,0 0-13,0 0-9,0 16-17,0 15 15,0 9 11,4 3 16,4 2-14,2-5 5,1-2-5,-2-5-1,2-3 4,-3-2-5,-2-2 0,2 0 1,-4-5-1,-3-3-55,1-3-54,-2-6-30,1-6-67</inkml:trace>
  <inkml:trace contextRef="#ctx0" brushRef="#br0" timeOffset="919.9428">6497 1131 268,'0'0'50,"0"0"-42,0 0-8,0 0-1,0 0-9,0 0 10,30-8 3,-5 6 7,3 0 9,-1-1-8,-1 1-10,-2 1 0,-5-1 2,-1 1-3,-3 1-3,-6 0-80,-6 0-156</inkml:trace>
  <inkml:trace contextRef="#ctx0" brushRef="#br0" timeOffset="1135.9262">6622 1147 242,'0'0'21,"0"0"-13,0 0-8,0 89 46,0-56-7,2 2-1,4 0-5,0-5-24,1 0-8,-4-1 3,-3-1 5,0 1-5,0-1-4,-6-2-65,-6-3-62,-1-9-104</inkml:trace>
  <inkml:trace contextRef="#ctx0" brushRef="#br0" timeOffset="1319.9173">6572 1569 242,'0'0'85,"0"0"-85,0 0-7,0 0 7,0 0 10,89-33-2,-53 23 0,1-1-7,2-1 4,-2 1-5,-1-1-16,-4 0-69,-4 0-55</inkml:trace>
  <inkml:trace contextRef="#ctx0" brushRef="#br0" timeOffset="1631.8978">7052 1083 225,'0'0'163,"0"0"-132,0 0-31,0 0-6,0 0 1,0 0-16,-6 30 21,6 6 4,6 9 48,-3 0-41,3-1-7,-1-4 3,-4-5-3,3-3-3,-2-4 4,-2-2-5,0-3-47,0-4-6,0-4-33,0-4-46</inkml:trace>
  <inkml:trace contextRef="#ctx0" brushRef="#br0" timeOffset="1903.8776">7073 1080 241,'0'0'53,"0"0"-53,0 0-9,0 0 3,88-65 2,-69 59 2,2 2 4,-1-1 3,2 5-5,0-2-1,-5 2-28,2 0-27,-8 2-6,-6 10-47</inkml:trace>
  <inkml:trace contextRef="#ctx0" brushRef="#br0" timeOffset="2151.8623">7131 1339 38,'0'0'59,"0"0"-34,0 0-2,88 0-18,-70 4 0,-4 2-5,-3 2 0,-5 1-6,-6 1-106</inkml:trace>
  <inkml:trace contextRef="#ctx0" brushRef="#br0" timeOffset="2407.8463">7085 1560 97,'0'0'139,"0"0"-138,0 0-1,0 0 2,0 0 4,0 0 6,64 6 16,-36-6-13,5 0 0,2 0-4,-4 0-4,3-1-6,-4-1 2,-2 2-3,-1-3-31,-3 3-28,-7 0-110</inkml:trace>
  <inkml:trace contextRef="#ctx0" brushRef="#br0" timeOffset="3313.8092">7820 1005 128,'0'0'116,"0"0"-104,0 0-8,0 0 3,0 0 46,0 0 24,8-23-13,-8 21-39,0-1-25,-6 2 0,-6-1 5,-6 2-5,-3 0-17,-3 0 10,2 10-12,-2 0 12,5 2-2,2 2-13,4 0 4,4 2-9,4-3 6,5 5 14,0-1 3,0 2 2,6 3 2,9 0-4,3 2 4,6 0-1,3 0 2,3-1 3,-2-2-1,3 0 2,-4-1-1,-3-2-2,-3 0-2,-6 0 0,-6 0 0,-6 0 0,-3 0-8,0-2 5,-18 1 6,-3-3-8,-4-2 5,-4-3-11,1-2 10,3-1 0,-2-1-10,4-2 2,1-2-10,3-1-72,4 0-12</inkml:trace>
  <inkml:trace contextRef="#ctx0" brushRef="#br0" timeOffset="3833.7811">8134 1050 147,'0'0'147,"0"0"-126,0 0-21,0 0-16,0 0 12,0 0 4,-14 87 19,14-51 19,0 2-15,0-1-7,0-2-10,0-2-1,6-3-1,-1-1-4,1-1 1,-3 0 0,-2-5-1,2-3-8,0-5-72,0-6-27,1-6-53</inkml:trace>
  <inkml:trace contextRef="#ctx0" brushRef="#br0" timeOffset="4145.7567">8256 907 14,'0'0'21,"0"0"18,0 0-13,85-36-6,-60 29 3,-2 6-18,1 1 2,-5 0-7,1 0-5,-6 0 5,-2 12-27,-3 2 20,-4-1-25,-2 5-15</inkml:trace>
  <inkml:trace contextRef="#ctx0" brushRef="#br0" timeOffset="4425.7382">8156 1235 100,'0'0'1,"0"0"4,0 0 20,85 6 10,-55-6-1,-3 0-4,7 0-11,-4 1-12,-3 1-2,-2 0-4,-4 5 0,-7 2-1,-7 5-49,-7 1-90</inkml:trace>
  <inkml:trace contextRef="#ctx0" brushRef="#br0" timeOffset="4641.7272">8220 1482 192,'0'0'0,"0"0"5,0 0-5,0 0 1,0 0 4,0 0 14,106 22 0,-73-22 0,6 0-9,-2 0-9,0 0 2,-1-5-3,-4 0-61,-9-4-102</inkml:trace>
  <inkml:trace contextRef="#ctx0" brushRef="#br0" timeOffset="5167.992">8660 976 179,'0'0'100,"0"0"-86,0 0-14,0 0-12,0 0-7,0 0 15,8 69 4,2-31 15,-1-2 10,0 3-5,1-3-4,-5-2-10,4-2 3,-4-3-7,2-2 0,-3-2 3,-2-2 1,-1-5-6,-1-3-6,0-6-38,0-3-1,0-4-36,-3-2-76</inkml:trace>
  <inkml:trace contextRef="#ctx0" brushRef="#br0" timeOffset="5639.9576">8705 1073 64,'0'0'99,"0"0"-1,0 0-73,0 0 33,-3-78-33,3 71-16,1 3-9,5 0-4,2 4-7,7 0 0,1 9 6,4 14 0,-1 9 1,2 4 4,-2 1 4,1 1 4,4-4-8,-2 0 1,2-6 3,-3-2-3,0-6 3,-2-2-2,-4-3-2,-1-4 0,-4-1 2,-3-4-2,-2-5 1,-4-1-1,-1 0 6,2 0 17,-2 0 72,3-15-14,0-6-71,-3-2-1,4-2 1,-4-4 5,0 1 0,0-1-13,0 2 3,-7 0-2,4 3-6,-3 0 1,0 4-9,1 1-13,2 3-48,3 5-36,0 0-26,0 2-65</inkml:trace>
  <inkml:trace contextRef="#ctx0" brushRef="#br0" timeOffset="6175.9299">9311 970 270,'0'0'188,"0"0"-188,0 0-2,0 0-20,0 0 8,0 0 13,-6 90 1,6-52 20,0-1-7,0-1 1,0 0-12,0-2 0,4-4 0,1-2-2,2-4-6,-2-3-43,-1-5-40,-2-9 3,-1-3-46</inkml:trace>
  <inkml:trace contextRef="#ctx0" brushRef="#br0" timeOffset="6743.8884">9288 1033 154,'0'0'85,"0"0"-29,-1-95-33,2 68-22,8 5 29,5 4-5,7 4-22,2 3-3,4 5-2,-1 3 1,1 3-2,-3 0-5,-2 17 3,-4 4-1,-2 6 6,-4 2 1,-5 1-1,-5 0-3,-2 0 3,-3-3 0,-16 0 9,-4-4 0,0-5-6,3-5-2,2-3 2,5-6-2,4-1 17,3-3-3,3 0 10,3 0-16,0 0 3,0 0-1,0 0 2,0 0-13,6 0-25,10 0 12,3 0 2,1 4 8,2 10-3,2 1 2,-1 5 4,1 1 0,-2-2-3,-3 1 3,-4-2-4,-3-1 4,-3-3-1,-6 1-1,-3 1 2,0-1 0,-8 0 20,-12 0 13,-6 1 6,0-1-26,-4-1-5,1-4-8,1 1 0,4-2-55,0-1-31,0-8-62</inkml:trace>
  <inkml:trace contextRef="#ctx0" brushRef="#br0" timeOffset="7327.8532">9921 884 345,'0'0'43,"0"0"-43,0 0-13,0 0-10,0 0 20,0 82 3,0-43 26,0 0 5,2 0-30,4-3 7,1-2-2,0-2-5,1-2 5,-2-3-4,1-3 0,1-3-2,-5-4 0,0-3-29,-2-4-40,-1-5-60,2-5-69</inkml:trace>
  <inkml:trace contextRef="#ctx0" brushRef="#br0" timeOffset="7631.8329">10003 763 13,'0'0'141,"0"0"-103,0 0-37,0 0 4,0 0-2,103-37 8,-78 35-1,4 2-9,-1 0 8,0 0-9,-1 0 0,-3 2 0,-6 9-3,-6 4-53,-6 1-55</inkml:trace>
  <inkml:trace contextRef="#ctx0" brushRef="#br0" timeOffset="7879.8169">10069 1023 4,'0'0'40,"0"0"1,0 0 3,88 14-3,-65-9-12,0 3-15,-1-3-9,-2 5-3,-8 3-4,-6 0-37,-6 4-96</inkml:trace>
  <inkml:trace contextRef="#ctx0" brushRef="#br0" timeOffset="8111.8061">9985 1349 148,'0'0'27,"0"0"-27,0 0 16,0 0 5,103 13 16,-72-13 12,2 0-10,1 0-26,2 0-6,-1 0-7,-7 0 5,2 0-5,-9 0-5,-3 0-41,-4-1-52,-3-2-98</inkml:trace>
  <inkml:trace contextRef="#ctx0" brushRef="#br0" timeOffset="8711.7665">10488 868 163,'0'0'91,"0"0"-91,0 0-2,0 0-2,0 0-19,0 0 23,0 67 42,0-28 41,0-1-46,0 2-21,0-2-3,3-2-2,1 2 3,2-5-7,-1-2 0,-1 1-4,-2-3-2,1-3 5,-3-4-6,0-2 0,0-5-32,0-3-41,4-8-46,-2-1-28</inkml:trace>
  <inkml:trace contextRef="#ctx0" brushRef="#br0" timeOffset="9279.7283">10515 878 333,'0'0'77,"0"0"-71,12-84-6,4 60-3,5 6 3,1 4 0,-2 5-3,5 6 0,-4 1-1,-3 2-3,0 0 6,-2 8-2,-7 7-6,-4 9 4,-5 6 4,0 8-1,-23 2-9,-8 3-8,-6-4 1,-5-8-11,3-3 20,8-9 1,10-8 3,9-4 5,9-5 0,3-2-2,0 0-14,0 1 8,10 2 8,13 6 0,10 3 11,7 2 10,0 1 14,1 0-14,-1 3-8,-6 1 4,0 2 4,-2 0-9,-3 0-6,0 2-5,-8-1 0,1 2 4,-6-2-3,-3-1-2,-6-3-3,-1-1-18,-2-4-12,-1-2-26,0-4-8,2-3-40,-1-4-19</inkml:trace>
  <inkml:trace contextRef="#ctx0" brushRef="#br0" timeOffset="9979.3545">11346 863 80,'0'0'125,"0"0"-67,0 0-15,0 0 20,-70-80-5,43 76-27,-1 2-10,-2 2-7,-3 2-14,3 17-6,0 13 6,2 9-2,5 8-3,1 8 1,8 0-7,4-1 6,6 0-1,4-5 6,0-6 0,4-3-4,14-6 4,0-7 8,4-5-3,1-7-2,-5-5-2,-2-6 1,3-4-2,-4-2 5,2 0 2,-1-11 0,-1-7-1,-3-2 0,-3-4-3,-4 0 3,0 2-2,-3 0-3,-2 3 0,0 1 3,0 3-4,0 0 0,-3 4 0,0 2 3,3 3-3,0 0-2,0 0-3,7 3-14,8 2 9,6 1 3,0 0 1,0 0 3,0 8 0,0 5-1,-5 3 1,0 2 1,-2 2-2,-3 0 0,-4-1 1,-3 1-3,-4 1 5,0 3 1,0 3 1,-4-2 6,-9-1-2,-1-4 3,6-5-8,3-3-52,2-4-40,3-7-124</inkml:trace>
  <inkml:trace contextRef="#ctx0" brushRef="#br0" timeOffset="11795.2397">13360 738 205,'0'0'88,"0"0"-85,0 0-3,0 0-4,0 0-2,0 0 6,-6 54 8,-1-10 24,1 6-15,0 2-2,1-1 2,5-1-16,0-5 11,0-6-11,6-4 4,8-4-4,5-5-1,2-2 6,2-4-3,3-3-1,2-6 1,2-3 2,0-4 2,-2-2 6,1-2 3,-6 0-3,0 0 2,-4-9 13,-1-5 2,-1-2-7,-3-4-9,0-1 2,-2-4 18,-5-3-21,2 0-13,-4-2 7,4-3-6,-5 0 1,-2 1-2,-1 0-2,-1 5 2,0 3-2,0 0-15,0 6 0,0 6-11,0 3-26,0 6-33,0 3-75,0 0-84</inkml:trace>
  <inkml:trace contextRef="#ctx0" brushRef="#br0" timeOffset="12643.1865">14124 811 49,'0'0'219,"0"0"-173,0 0-46,0 0 1,0 0 9,0 0-10,0 43-10,0-1 10,-9 3 31,4-1-9,-1-2-15,2-1 14,2-7-2,2-2-5,0-3-11,0-6-2,0-2 0,0-4 0,0-6 3,0-5-2,0-2-1,0-3 6,0-1-7,0 0 1,0 0 3,0-2 7,0-14-8,0-3-3,0-4 0,0-2 1,0-4-1,-3-1 0,-1-1 5,0-1-4,-1-1 0,1 1 3,-1-1 3,0 2 22,4 0-13,-1 6-4,2 3-10,0 9 0,0 3-2,0 8-3,0 2 2,0 0-7,3 6-13,11 17 15,2 10 2,1 11 1,4 0 3,-5 4 0,1-5-3,0-7 3,0-3 2,1-6-2,-2-4 0,0-5 0,-2-4 1,-1-4-1,-4-4-1,-3-3 1,-1-3 0,-2 0 0,0 0 2,-2 0 3,4-1 0,-1-13 11,2-4-6,0-4-3,-1-1 3,0-3-3,-3 2-4,-2-4 0,0 0 4,0-1-2,0 1 1,0 4-6,0 0-5,0 3-29,0 3-44,6 4-55,0 4-56</inkml:trace>
  <inkml:trace contextRef="#ctx0" brushRef="#br0" timeOffset="13315.1472">14980 861 170,'0'0'105,"0"0"-43,0 0-21,0 0 2,-97-46-6,63 46-19,-3 4 0,-2 17-16,0 8-2,3 7 4,5 6-4,4 3-1,7 0 1,6-2 7,6-1-2,7-3-5,1-1 0,0-5-6,13-2 6,10-3 0,6-7 0,9-5 1,5-7 8,2-5-8,1-4-1,-1 0-15,-5 0-31,0-11-50,-7-7-43,-5-3-76</inkml:trace>
  <inkml:trace contextRef="#ctx0" brushRef="#br0" timeOffset="13680.6098">15172 840 235,'0'0'136,"0"0"-79,0 0-32,0 0-25,0 0-14,0 0-8,-13 78 22,10-32 13,2-1-3,1-3-4,0-6 0,0-4-6,3-4 3,3-4-2,2-2 1,-3-4-2,0-5-4,-2-5-24,0-4-34,-2-4-14,4 0-25,2-1 13</inkml:trace>
  <inkml:trace contextRef="#ctx0" brushRef="#br0" timeOffset="13944.5927">15223 876 172,'0'0'108,"0"0"-52,0 0-22,0-90-29,9 75 2,2 3 12,1 3-1,6 1-17,4 3-2,2 0-1,3 4 1,1-3 2,-1 4-4,0-1 3,-2-1-1,-5 2-5,-3 0-26,-3 0-32,-5 11-35,-8-1-84</inkml:trace>
  <inkml:trace contextRef="#ctx0" brushRef="#br0" timeOffset="14200.5777">15255 1008 22,'0'0'51,"0"0"13,0 0-4,0 0-10,82 2-33,-59 0-1,3-2-10,-4 0 2,1 0-8,-4 0 0,-4 4-40,-6 1-80</inkml:trace>
  <inkml:trace contextRef="#ctx0" brushRef="#br0" timeOffset="14440.5638">15238 1256 49,'0'0'26,"0"0"-26,0 0 1,0 0 26,0 0 38,0 0-2,99 15-5,-69-15-24,-2 0-29,5-6 1,0 0-1,-2 0-5,0-1-2,-1 0-41,-3 0-60,-5-1-84</inkml:trace>
  <inkml:trace contextRef="#ctx0" brushRef="#br0" timeOffset="14924.0588">15756 816 167,'0'0'210,"0"0"-199,0 0-11,0 0-16,0 0 16,-2 81 0,0-46 24,2 3-4,0-5-12,0-2-5,2 0-2,7-3 1,0-4 3,1-2-5,0-3 0,-4-2-1,1-6-3,-2-1-36,2-4-39,-1-5-66,-1-1-21</inkml:trace>
  <inkml:trace contextRef="#ctx0" brushRef="#br0" timeOffset="15420.0246">15810 829 225,'0'0'107,"0"0"-57,1-84-28,11 65-16,2 4 14,-1 4-5,-1 4-4,3 1-9,0 3-2,4 3-5,1 0 1,2 0 2,-1 15-5,-3 5 6,-7 5-4,-6 4-25,-5 2 1,0 1 6,-12-2-4,-9-1 13,-6-7-12,1-1 22,2-4 2,6-8 4,6-3 13,6-5 9,4 1-6,2-2-7,0 0-11,0 3 0,0 1-2,2 4 2,10 6 4,7 0 0,3 3 9,4 2-9,2 0 8,-1 0-8,2 1-2,-3-2 4,3 1-4,-4-1 4,-4 1-4,-3-3-1,-5 1-1,-2-6-17,-2 0-28,-3-2-23,1-2-37,-6-6-48</inkml:trace>
  <inkml:trace contextRef="#ctx0" brushRef="#br0" timeOffset="15987.9893">16335 729 239,'0'0'156,"0"0"-99,0 0-47,0 0-4,0 0 2,0 0-4,45-23 5,-19 19-4,3 1-5,3-1 2,1 2-2,3 0 0,0 2 2,-2 0-2,-4 0 0,-4 0-16,-4 0-50,-10 0-38,-3 5-65</inkml:trace>
  <inkml:trace contextRef="#ctx0" brushRef="#br0" timeOffset="16275.9725">16490 705 17,'0'0'167,"0"0"-138,0 0-26,0 0-3,0 0 57,-3 79-10,2-44-12,1 1-7,0 2 6,0 1-22,0-4 2,0-4 17,0 1-17,0-2-10,4-3-3,0 0 1,-1 1 3,-1-5-4,-1 1-1,-1-4-38,3-5-33,-3-3-59,0-7-52</inkml:trace>
  <inkml:trace contextRef="#ctx0" brushRef="#br0" timeOffset="17139.9168">16999 734 241,'0'0'143,"0"0"-143,0 0-1,0 0-51,0 0 47,-6 81 5,-4-39 33,0 0-4,1 0 2,2-3-5,-2-6-19,0-1-3,3-4-2,-3 0 2,-1-4-3,-1-3 3,-2-2 3,2 0-6,4-7-1,-1-3-10,4-7-1,3 0 0,1-2 8,0 0 3,0 0 0,0-15-11,0-6-22,10-3 16,2-4 7,4-3 5,-1-5 5,1-3 0,3-5 0,-2-1 6,-1 0-2,-2 4 10,-2 5 21,0 9-2,-4 9 11,-4 6-10,1 5-13,-4 4-10,-1 3-8,2 0-3,2 0-6,5 3-6,3 18 1,4 9 6,-1 9 1,-3 6 4,2-2 3,-4 0-3,-2-7-2,2-4 2,-3-2 4,1-3-1,-1-3-1,-2-3-1,-2-2 2,-2-2-2,-1-2 1,0-1-2,0-4-23,0-2-55,-6-5-31,-6-3-78</inkml:trace>
  <inkml:trace contextRef="#ctx0" brushRef="#br0" timeOffset="17347.9032">16973 1084 492,'0'0'26,"0"0"-26,0 0-4,0 0 2,0 0 1,84-21 1,-51 17-2,3 0-1,-2 1-68,-1 1-65,-3-1-59</inkml:trace>
  <inkml:trace contextRef="#ctx0" brushRef="#br0" timeOffset="17819.873">17458 792 365,'0'0'124,"0"0"-113,0 0-11,0 0-1,0 0-3,0 0-5,67-29 9,-37 28 0,2 1 1,-1 0-1,-1 0 0,-3 0 0,-5 0-9,-4 0-43,-2 0-42,-4-1-24,-4-2-96</inkml:trace>
  <inkml:trace contextRef="#ctx0" brushRef="#br0" timeOffset="18043.8643">17627 762 223,'0'0'45,"0"0"-40,0 0-5,-18 77 10,12-42 33,0 1-1,3 3-10,2-4-19,1-1-4,0-2-9,0-2 0,0-3 7,0-2-4,0-2-3,0-3-19,0-2-66,-2-6-45</inkml:trace>
  <inkml:trace contextRef="#ctx0" brushRef="#br0" timeOffset="18271.4279">17458 1215 222,'0'0'213,"0"0"-213,0 0-12,0 0 2,0 0 10,0 0 4,72 0 5,-39 0-3,3-3-3,1 0-3,-3 1 1,0-2-3,2 0-8,-1 1-16,-1-2-51,-4 0-41,-6 1-81</inkml:trace>
  <inkml:trace contextRef="#ctx0" brushRef="#br0" timeOffset="19415.2323">18149 766 256,'0'0'112,"0"0"-86,0 0-24,0 0-2,0 0-8,0 0-8,-4 55 16,-2-13 36,-1 3-14,3 0-9,-3-3 17,4-6-16,1-2 5,1-6-19,1-4 1,-2-2 6,1-6-6,1-4 0,0-4 2,0-5-3,0-2-21,0-1-5,0 0 14,0 0 12,0-11-1,9-5-6,1-5-22,-2-5 15,-1-1 6,1-3 2,2-2 6,-3 1 3,-1-1 0,-1-1 15,1-1-3,-5 5 1,1 1 29,-1 6 1,1 3-7,1 2-30,-2 8-9,2 0 0,-1 8-2,-1 1 0,4 0-6,5 7-7,4 14 1,3 11 10,0 9 1,1 3 3,0 2 1,3-4-1,1-6-1,1-6 0,2-6 2,2-3 2,-2-4-3,-3-5 0,-5-5 0,-6-4 1,-4-1 2,-1-2 0,0 0 0,0 0 9,2 0 19,3-6-3,-2-9 0,1-5-14,-1-3-4,-3-2-5,-1-2 2,-1-3-6,-2-2-1,-2 1-1,4-4-1,-4 2-6,3 3-16,0 6-30,2 4-26,1 4-35,3 2-85</inkml:trace>
  <inkml:trace contextRef="#ctx0" brushRef="#br0" timeOffset="19821.2663">18792 752 296,'0'0'105,"0"0"-79,0 0-26,0 0-17,0 0 15,0 0 0,22 0 2,2 0 1,3 0 1,0 0-1,0 0 6,1 0-4,-1 0-1,0-3-4,1-1-11,-1 1-56,-7-1-65</inkml:trace>
  <inkml:trace contextRef="#ctx0" brushRef="#br0" timeOffset="20093.2487">18943 781 143,'0'0'0,"0"0"0,0 0 1,-15 94 31,9-61 17,3-1-22,0 1 2,1-4-6,1 0-16,-1-3-6,1-2 8,-1-1-7,1-2 0,-2-2 1,0 0 0,0-3-3,0-4-18,0-1-46,2-7-51</inkml:trace>
  <inkml:trace contextRef="#ctx0" brushRef="#br0" timeOffset="20331.2527">18786 1203 18,'0'0'27,"0"0"42,0 0 11,0 0-8,0 0-18,0 0-22,80 11-14,-57-11 0,4 0-5,-2 0-6,1 0-1,-3 0-6,-6-2-1,-2 2-54,-6-1-45,-5-3-78</inkml:trace>
  <inkml:trace contextRef="#ctx0" brushRef="#br0" timeOffset="20877.2537">19386 723 281,'0'0'222,"0"0"-174,0 0-47,0 0-1,0 0 2,0 0 5,-11-6-7,18 6-12,15 0 12,9 0 2,5 0-1,-2 0 2,3 2-3,-5-1 0,0 0 0,1-1 3,0 0-3,-3 0-5,-3 0-26,-7 2-31,-9-2-39,-5 3-10,-6 0-63</inkml:trace>
  <inkml:trace contextRef="#ctx0" brushRef="#br0" timeOffset="21165.2494">19557 765 76,'0'0'150,"0"0"-150,0 0-1,0 0 1,0 0 11,-13 96 16,13-64 3,0 1 4,0-2-6,0 0-13,3-7-9,1-2-1,-1 1-5,2-3 2,-2-1 2,0 1-3,2-4-1,-1-1 10,-4-1-10,1-2-4,-1-1-52,2-1-43,-2-4-83</inkml:trace>
  <inkml:trace contextRef="#ctx0" brushRef="#br0" timeOffset="21739.2615">20274 719 307,'0'0'117,"0"0"-96,0 0-21,0 0-10,0 0-5,0 0-1,-22 60 16,6-20 28,0 4-7,-4 0 4,3-5-16,0-3-9,-1-3 1,2-4 3,-5-1 0,2-4-4,1 1-7,-2-6-50,4-2-48,1-7-72</inkml:trace>
  <inkml:trace contextRef="#ctx0" brushRef="#br0" timeOffset="22032.2698">20014 735 228,'0'0'71,"0"0"-70,0 0-1,0 0-15,0 0 3,0 0 10,24 62-3,-15-32 5,1 0 2,0 3 5,1-3-5,1-3-2,1-3 0,1-7-83</inkml:trace>
  <inkml:trace contextRef="#ctx0" brushRef="#br0" timeOffset="22915.3685">21661 703 226,'0'0'117,"0"0"-73,0 0-31,0 0-13,0 0-8,0 0-2,0 50 10,0-12 59,0 7-27,-1 1-14,-1 1-6,-1-2-4,2-4-1,-2-5-6,3-3 0,-2-3 4,1-2-4,-1-6-1,1-1 0,-1-4-38,2-5-31,0-5-24,0-7-60,0 0-20</inkml:trace>
  <inkml:trace contextRef="#ctx0" brushRef="#br0" timeOffset="23298.3672">21709 759 260,'0'0'77,"0"0"-20,0 0-36,0 0-13,7-80 17,1 71 3,2 2-5,1 1-15,5 3-8,2 3-4,4 0 0,0 0 0,0 4 1,1 11-1,-3 3 2,-4-1 1,-1 2-1,-6 1 2,-3-1-4,-4 3 1,-2-1 3,0 2-8,-14-4-11,-11 1-20,-5-1 14,-4-4 11,1 2-8,1-5-20,7-5-48,4-4-93</inkml:trace>
  <inkml:trace contextRef="#ctx0" brushRef="#br0" timeOffset="23829.263">22276 758 311,'0'0'213,"0"0"-211,0 0-2,0 0-20,0 0 13,-34 99 7,21-60 8,6 0 5,-2-3-7,3-2-3,3-5-1,0-1 1,0-6-3,0-4 2,0-1-2,-3-5 0,3-3-14,2-2-23,1-4-44,0-1-48,0-2-17,0 0 17</inkml:trace>
  <inkml:trace contextRef="#ctx0" brushRef="#br0" timeOffset="24331.3614">22240 804 44,'0'0'250,"0"0"-173,0 0-3,3-88-58,9 71-12,3 5 3,7 2-7,3 2-4,5 3 3,0 2-4,-3 3 4,-3 0-1,-3 0-3,-6 8 4,-2 5-4,-5 5-4,-4 5-1,-4 3-15,-1 4 2,-26 2-7,-9-1-12,-4-1 4,-5-3 4,9-8 13,6-3-1,11-9 22,6-1 1,5-3 3,8-3 29,0 2-16,0 1-16,0 1-1,8 7 1,12 3 12,6 0 3,5 4 8,2 0-5,3 0-2,-2 1 0,-1-1-3,-3-2-9,-5 0-2,-1-3 1,-6 0-2,-2 1-2,-4-2 2,-3-1 0,0-2-1,-5-3-1,-1-2-13,1-1-47,-3-2-37,1-1-62</inkml:trace>
  <inkml:trace contextRef="#ctx0" brushRef="#br0" timeOffset="24863.9351">22844 687 225,'0'0'192,"0"0"-128,0 0-57,0 0-4,0 0-1,0 0 3,61-8-3,-34 7-2,3 1-1,1 0 1,-1 0 0,-3 0 0,-1 0-4,-4 0-21,-3 0-31,-8 0-15,-5 0-16,-6 0-62</inkml:trace>
  <inkml:trace contextRef="#ctx0" brushRef="#br0" timeOffset="25090.4563">22998 693 123,'0'0'0,"0"0"2,0 0-2,-21 80 41,15-46 13,3 4-17,0 3-8,1-2-2,2-3-12,0-3-10,0-4-2,0-2-3,0-2 1,0-4 1,0 0-2,0-4 0,0-2-62,0-4-86</inkml:trace>
  <inkml:trace contextRef="#ctx0" brushRef="#br0" timeOffset="25299.2572">22846 1165 243,'0'0'207,"0"0"-207,0 0-17,0 0 14,0 0 3,0 0 3,110 3 11,-68-3-5,0 0-6,4 0 5,2 0-8,2 0 0,0-4-46,-3-5-48,-8 0-76</inkml:trace>
  <inkml:trace contextRef="#ctx0" brushRef="#br0" timeOffset="26333.1921">23560 714 251,'0'0'94,"0"0"-68,0 0-25,0 0-1,0 0-22,0 0 22,-7 81 7,-3-34 28,1 3-11,-1-4-3,3-4-9,1-4-2,0-8-9,3-3 9,-1-2-8,1-6 0,0-3 4,0-4-1,1-6-4,1-1-1,-1-5-20,2 0-9,0 0 29,0 0-2,0-11 1,0-5-33,0-7 25,0-2-19,5-4 2,2-4 19,1 0 5,1-5 1,1-2 2,-3-1-1,1 4 4,-3 2 23,0 6 34,-2 5-11,0 1-22,2 2-13,-1 6-7,1 7 11,-4 1-12,1 6 8,-1 1-14,3 0-1,6 3-15,3 16 1,6 11 11,5 8 0,-1 5 3,2 5 0,-1-5 3,0 0-3,-1-6-3,0-7 3,-2-3 3,-2-7 0,-5-4-3,-4-5 1,-2-7-1,-5-1 1,-2-3-1,-1 0 5,0 0 21,0 0 13,3 0 13,2-1 5,4-14-12,4-6-42,-1-2 1,1-6-3,-1 0 3,-3-5-3,-1-2 2,-2 1-3,-3 3-1,-2 0-10,1 8-4,-2 3-24,1 7-7,-1 7-10,0 2-41,0 3-91</inkml:trace>
  <inkml:trace contextRef="#ctx0" brushRef="#br0" timeOffset="26814.4776">24390 816 256,'0'0'123,"0"0"-66,0 0-37,0 0 7,0 0 5,0 0 0,-85-64-17,52 68-15,-3 20-2,0 17 2,0 7-5,4 5 4,3-1-1,7-3-4,7-9 5,9-3 0,5-9-4,1-3-2,0-5 1,13-2 6,5-2 5,4-3-1,4-5 3,0-3-1,4-5-1,3 0-5,4 0-6,5-7-28,0-8-76,-6-2-73</inkml:trace>
  <inkml:trace contextRef="#ctx0" brushRef="#br0" timeOffset="27316.3104">24805 688 389,'0'0'164,"0"0"-136,0 0-28,0 0 0,0 0-2,0 0-2,-5 0-4,8 0-1,16 0 6,10 0 3,5 0 4,1 0-1,-3 0-3,-2 0-10,-3 0-4,-3 0-23,-6 0-60,-5 0-32,-8-1-76</inkml:trace>
  <inkml:trace contextRef="#ctx0" brushRef="#br0" timeOffset="27539.315">24939 702 245,'0'0'137,"0"0"-137,0 0-7,0 0 3,-26 100 4,20-63-3,0 2 3,2-1 2,3-4 4,-1-2 2,2-4-7,0-1 1,0-2-1,0-1 5,0-6-6,-1-3-7,-5-3-69,-3-4-24,-6-3-83</inkml:trace>
  <inkml:trace contextRef="#ctx0" brushRef="#br0" timeOffset="27735.3024">24779 1158 154,'0'0'173,"0"0"-173,0 0-9,0 0 6,0 0 3,0 0 11,72 6 13,-36-6-15,4 0-8,8 0 4,1 0-5,0-3-79,-4-5-62</inkml:trace>
  <inkml:trace contextRef="#ctx0" brushRef="#br0" timeOffset="28209.2657">25543 731 252,'0'0'124,"0"0"-124,0 0-32,0 0 25,0 0 7,-19 91 6,13-50 7,0 4 19,1-3-12,4-1-12,-1-8-4,2-3-1,0-3 4,0-6-7,0-1 5,0-3-4,0-6-1,2-1-8,4-6-54,1-3-42,2-1-2,0 0-41</inkml:trace>
  <inkml:trace contextRef="#ctx0" brushRef="#br0" timeOffset="28561.2419">25539 771 173,'0'0'192,"0"0"-109,-5-84-44,5 61-17,3 2-18,7 6 11,2 3-3,1 4 0,4 4-12,6 1-6,-1 3 1,5 0 5,-2 2-3,-1 8-3,-2 3 2,-6 1 4,0 3-3,-6 1-1,-2 5 3,-4 0-1,-4 5-5,0 2 7,-9 0-17,-13 1-4,-5-2 3,0-1-15,-3-5-14,2-3-30,4-5-4,3-6-8,6-5 56,4-2 29,3-2-2</inkml:trace>
  <inkml:trace contextRef="#ctx0" brushRef="#br0" timeOffset="29069.2576">26049 720 193,'0'0'184,"0"0"-151,0 0-28,0 0-3,0 0 7,0 0 6,0-12-15,0 23-18,-2 15-2,-9 13 13,-3 7 7,-2 3 10,2 0 8,1-7 0,1-3 2,3-7-3,1-5-2,4-5-7,0-5-8,4-3 3,0-4-1,0-1-2,0-3 0,1 0 1,11-1 4,6-4-5,7-1 9,10 0 0,5 0 4,-2 0-13,0 0-2,-4 0-28,-2 0-35,-3 0-39,-3 0-36</inkml:trace>
  <inkml:trace contextRef="#ctx0" brushRef="#br0" timeOffset="29465.2583">26558 740 309,'0'0'56,"0"0"-46,0 0-10,0 0 2,0 0-2,0 0-21,0 46 21,-5-7 29,-4 8 0,-1-1-11,-2-3 2,1-4-2,4-5 4,-2-5-15,5-3-4,-1-5 1,0-2 1,2-2-2,0-2-3,0-3-2,2-1-61,1-6-50,0-5-51</inkml:trace>
  <inkml:trace contextRef="#ctx0" brushRef="#br0" timeOffset="29725.2386">26500 765 352,'0'0'98,"0"0"-36,0 0-62,0 0-3,28-88 2,-6 74 0,5 5 0,6 1-2,0 1 0,0 1-11,-4-1-14,-2 3 2,-3 1 16,1 2 1,-2 1-34,1 0-39,-4 0-61</inkml:trace>
  <inkml:trace contextRef="#ctx0" brushRef="#br0" timeOffset="30016.8635">26547 928 17,'0'0'130,"0"0"-128,0 0-2,0 0 5,0 0 8,93 0 4,-70 0 10,1 0-7,-4 0-14,-2 1-4,-5 4-2,-1 1 0,-5 1-11,-4 2-47,-3 1-49</inkml:trace>
  <inkml:trace contextRef="#ctx0" brushRef="#br0" timeOffset="30272.8521">26507 1194 99,'0'0'40,"0"0"-40,0 0 0,0 0 0,0 0 23,0 0 72,70 41-21,-43-41-17,0 0-18,1 0-27,-2 0-4,-1-5-7,-3-1 0,-1 0-1,-7 2 0,-4-1-10,-3 2-47,-2 0-16,-4-1 1,-1-1-27,0 0-30</inkml:trace>
  <inkml:trace contextRef="#ctx0" brushRef="#br0" timeOffset="34347.4089">6260 2014 31,'0'0'135,"0"0"-112,0 0-23,0 0 2,0 0-2,0 0 7,6-12 26,-6 12-3,0 0-16,0 0-12,4 0 1,-1-1-3,6-2-1,2-2 1,2 3 0,-1-3 4,7 0-4,-2 2 0,2-1 2,2 1-4,0-2 4,1 0-1,1 3-1,-2-1 1,-2-2-2,3 4 2,-2-2-1,1 3 0,-1-2 0,2 1 0,1 1 0,3-2 0,-1 2 0,6 0 0,2 0 0,0 0 0,3-2 0,-2 1 2,1-2-2,-4 2 3,-1 1-3,-8 0-4,3 0 3,-1 0 2,-4 0 3,2 0-4,3 0-4,1 0-4,3 0 7,1 0-14,0 0-1,6 0 5,0 0 9,3 0 0,4 0 1,-1 0 1,-2 0-2,3 0 2,-1 0 2,-3 0-1,4-2-2,-4 1 1,0-2 0,1 3 0,-3-2 0,-1 2 0,3 0 0,0 0 0,2 0 0,4 0-2,6 0 5,-1 0-3,1 0 0,0 0 0,-6 0-2,1 0 1,5 0 1,-2 2 2,2-2-2,0 0 0,-1 0 0,1 0 0,-3 0 0,-1 0 0,-2 0 1,0 0 2,-2 0-3,-1 0-1,1 0 1,1 0 1,0 0-1,-2 0 0,3 0 0,4 0-1,2 0 1,3-3 0,2-1 1,4 0-1,-5 1-1,0-1 1,-4 1-3,-2 1 7,-1 2-5,1 0 1,3 0 0,2 0 0,-3 0 0,4 0 1,-3 0-1,-2 0 0,0 0 0,-1 0 0,-1 0 0,0 0 1,-3 0-1,-1 0 0,-2 0-4,-3 0 4,1 0 3,-1 0-2,6 0-1,2 0-2,9 0 2,1 0 2,4 0-2,0 0-2,4 0 2,-1 0 0,2 2-2,3-2 2,3 1 3,0-1-3,-1 0 0,-1 0 1,0 0 0,-3 0 0,2 0-1,-4-3 0,1 0 2,3 1 0,2 1-2,4-3 0,1 1 0,-6 1 4,0-1-1,-1 1-3,-1 1 0,-1 1 1,-1 0-1,-5 0 1,-3 0 1,-2 0-2,-4 0 0,0 0 1,0 0-1,-1 0 0,3 0 0,-2 0 1,2 0 0,-3 0-1,2 0 0,4 0-2,4 0 2,2 0 0,-1 0 0,1 0 2,-2 0-2,3 0 1,1 0-1,3-2 0,4-1 0,-2 2 2,0-2-2,4 0 0,-2-2-3,1 1 7,0-1-4,-4 1 1,1 1-1,-1-3-2,5 4 2,3-1 0,0 0 1,-2 1-1,-1-1-1,-1 1-1,1 0 2,0 2 3,-5-1-2,-2-2-1,-4 1 0,-1 1 0,-1 1 0,-1-2 0,0 2 0,-1 0 0,1-1 0,-3 1-1,1 0 0,1-2 1,3 2 0,-1-1 1,-2 0-1,0-1 0,-1-1 0,3 3-1,0 0 1,1-4 0,0 4 0,-2-2 1,1-1 0,-3 1-1,2-1-1,-3 0 1,1 2 2,1-1-2,-2 0-2,3 2 2,1-3 0,1 2 0,9-3-1,0 2 1,2-1 0,-2 0 1,-4 0 0,1 0-1,1 1-1,2 1 1,-3 1 0,-1-1 0,-1 1 0,-2-2 0,0-1 0,-4 2-3,-1-1 3,1 1 4,-3-1-4,1 0-1,0 1 0,3-1 1,3 1 0,2-1 0,-3 2 1,-1-1-2,-1 0 2,4 1-2,2-2 2,6 2-1,0-1 0,6-2 0,0 1 0,5-3-1,2 1 2,0 1-1,-2 0 0,6-2-1,1 4-2,3-1 3,3 1 4,1 1-4,-1 0 3,5 0-3,1 0 4,1 0-4,-1 0 1,0 0 0,0 4 3,-2 3-1,5-3 3,2 2-6,0-1 3,5-2 4,0 1-6,-4 2-1,1-1 2,0 1-2,-2 1 2,-1-1-2,-1 2 3,8 0 5,5 2-3,8-2-1,7 1-4,5-4 3,0 1-3,5-1 0,-3 0 2,-1-1 0,-1 2-2,4 2 3,0-1 5,5-1-1,6 2-6,-1-3 13,2 0 2,-4 1-8,-2-1 0,0-1 0,0 0-6,2 1-2,1-3 0,-4-2-2,-3 0 2,-4 0 5,-11 0-1,-7 0 6,-7 1 5,-8-1-7,-4 0-2,-10 0-6,-12 0 0,-11 0 0,-12 0 3,-14 0-3,-14 2 0,-12-2 0,-13 0-33,-6 0-21,-1 0-15,-23-6-136</inkml:trace>
  <inkml:trace contextRef="#ctx0" brushRef="#br0" timeOffset="79765.3204">5999 3170 105,'0'0'36,"0"0"5,0 0 18,0 0-12,0 0 3,0 0-10,0 0-18,0 0 14,0-40-3,0 40-8,0 0-13,0 0-11,0 0-1,0 0-5,0 0-12,0 13-13,0 14 21,0 11 9,0 4 12,0 7-1,0-2 6,0 2 2,0-1 0,0-1-9,0-1-9,0 1 3,0 0-2,1-5 2,2-2-4,0-5 1,-1-7 2,-1-3-3,-1-9-3,0-4-11,0-4-24,0-5-37,3-3-23,0 0-9,4-8-71</inkml:trace>
  <inkml:trace contextRef="#ctx0" brushRef="#br0" timeOffset="80153.2425">6036 3106 89,'0'0'40,"0"0"-38,0 0 14,0 0 28,0 0-11,85-65-10,-61 59-9,0 0-6,6 3-6,-5 0 8,2 1-10,-2 2-1,-4 0 1,0 0 0,-5 0 0,-2 0 0,-8 5 0,1 4-3,-7 6-35,0 5-34,-7 6-26</inkml:trace>
  <inkml:trace contextRef="#ctx0" brushRef="#br0" timeOffset="80416.2447">6002 3465 198,'0'0'28,"0"0"-23,0 0-5,0 0 23,0 0 23,0 0-2,76 7-22,-46-7-12,3 0-4,-2 1-5,0 1 0,-2 2 0,-3 0-1,-2 6-2,-3 0-16,-3 4-42,-3-1-48,-5-1-44</inkml:trace>
  <inkml:trace contextRef="#ctx0" brushRef="#br0" timeOffset="81428.2782">6530 3521 122,'0'0'113,"0"0"-88,0 0 8,0 0 0,0 0-23,0 0-10,-36 32-2,28-8-4,-2 3-1,4 2 6,3-3 2,2 0 2,1-2 0,0-3-3,0-1 0,9-2 1,2-4-1,0-1 0,3-4 0,-3-3 2,-2-3 5,-3-3 2,-1 0-8,5 0 9,-1-7 12,3-13 3,0-4-21,-6 0-4,0-2 0,-6 1 1,0-1 4,0 0-5,-6 4 1,-5 2-1,-2 5 0,1 5 1,3 5 39,2 2-20,2 2-2,5 1-5,0 0-13,0 0-4,0 0-14,0 0 2,0 0 10,0 7 5,8 2 2,4-3 1,-2-1 3,3-5-5,1 0 4,2 0 1,4 0-1,1-3-1,2-8 2,2-2 2,-3-1-7,0-1 1,-7 2 0,-5-3 2,-5 3 1,-2-3-2,-3-1 1,0 0 0,0 2-2,-9 2-2,-1 4 2,1 3 1,1-1-1,-2 6-1,5-2 1,2 0-1,0 2 4,2 1-3,1 0-1,0 0 0,0-2-11,0 2 4,0 0-5,4 0-14,11 0 20,8 0 6,-1 8 2,6 2-2,-1 5 0,-2 5 0,1 1-4,-5 5 2,-2 0-3,-4 3 4,0 1 1,-1 0 10,2 0-1,-4-1-9,-2-6 2,1-2-2,-2-3 4,2-5 0,-3 1-3,1-5 2,0-2 3,0 0-6,-2-3-9,4-1-21,7-2-52,1-1-60</inkml:trace>
  <inkml:trace contextRef="#ctx0" brushRef="#br0" timeOffset="82768.3069">8857 3134 78,'0'0'100,"0"0"-70,0 0-10,0 0 31,0 0 8,57-78-31,-36 67-9,3 4-2,-1 1 2,2 2-11,-2 4-2,0 0-6,-1 4-5,-2 19-1,-1 7-4,-4 9 10,-3 9-7,-8 6 14,-4 3-6,0 2 5,-16-2-6,-7-4 6,-5-1 1,-5-6 4,-3-4-11,1-6-6,2-8 6,9-5-12,3-6 11,12-6-3,5-6 4,4-1-21,0 0 5,0 1 14,10-3 2,11 1 32,9-3 16,10 0 5,5 0-11,2 0-26,0-4-7,-3-2-6,-2 1-3,-4 4-1,-7 1-43,-6 0-88,-10 0-141</inkml:trace>
  <inkml:trace contextRef="#ctx0" brushRef="#br0" timeOffset="105215.7353">11549 3304 61,'0'0'40,"0"0"-10,0 0 11,0 0 22,0 0-36,0 0 5,-18-10-11,15 8-5,1 2-15,-2 0-1,-4 0-1,-1 2 0,-4 10 2,2 5-1,-2 1 0,0 4-1,2 1-2,-1 1 1,3 0 2,2-1-2,0-1-8,4-1 5,1-4 5,2-2 0,0-4 0,0 2-3,2-3 3,5-2 0,0-1 0,2-2 0,-1-2 1,4 0 5,0-3 1,1 0 1,2 0 7,1-8 5,1-1-10,1-1-4,-5-2-3,0 1 1,-5-1-2,-2 2 3,-1-3-1,-4 2 3,1-2-4,-2 0-1,0 1 4,0-3-4,0 1-2,0 1 3,-2-1-3,-4 0 1,0 3-1,1-1-4,-2 1 3,0 2-6,1 2 5,-3 0 0,0 1 2,0 1-4,0 0-9,1 3 4,3 1 6,2 1 3,1 0 0,1 0 1,1 0-2,0 0-4,0 0-6,0 0-18,0 0 16,0 1 10,6 4 1,2-2-3,1-1 2,2-2-1,4 0 4,0 0 1,1 0-1,6-5 1,-4-4 2,2-1-2,-4 0 1,2-5-2,-1 0 4,-3-1-1,0-2 0,-1 1-3,-4-1 3,-1-2 0,0 2-1,-3 0 2,-4-1-3,1 0 1,-2 1 9,0 2 7,0 3-10,0-1 5,0 3-1,0 4 2,0 1 36,-3 3-29,1 0 20,1 3-33,-1-2 2,2 2 2,0 0-8,0 0-4,0 0-3,0 0 2,-1 0-10,1 0 0,0 2 1,0 16-1,-3 6 11,3 7 0,0 6 0,0 3 1,0 4 4,0 3 0,0 1 4,0 0-5,0 0 5,0-1 5,4-2-4,-2-3-5,-1 0 0,1-3-1,-2 2 0,1 0 2,-1-5-5,0-2 4,0-3-5,0-5 4,0-1-4,0-6 0,0-2 0,0-5 0,0-3 0,0-2 0,0 1 0,0-2 1,0-1-1,0-3 0,0 1 0,0 0 0,0 1-1,0-3 1,0-1 2,0 0-2,2 0 1,-2 0-1,0 0 4,0 0-3,0 0 0,0 0 2,0 0 2,0 0 3,3-6 3,2-7-8,-2-4-3,0-2-6,-2-3 5,1 3-1,-1-2 0,-1-2-1,0 0 1,0 1-2,0-3-6,0-2 4,0 1-2,0-3-3,2-1 2,2-2 1,-1 4 1,1 0-3,-1 3 7,2 4 3,-1 1 0,1 1 0,2 2 1,-2 0-2,-1-1 3,2 2-1,-1 0-1,1 1 0,1 1 0,-3 3 0,3 1 0,0 1 0,2 0-1,0 2-2,-2 2 3,-1 1-6,3 4 2,0 0-3,0 0 1,0 0 0,3 7 2,0 6-2,0 1 5,-2 1 1,-1 0-2,-4 0 0,1 0-1,-5 2-1,-1-1 3,0-1 0,0 0 0,-12 0 1,-4 2 4,-5 0-4,-3-4-21,3-1 1,2-4 0,4-2 10,5-3 3,2-2-6,3-1 1,4 0 12,1 0-1,0 0-3,-2 0 4,2 0 5,0 0-2,0 0 0,0-3-3,0 0 0,0 0 0,3 3-2,7-1 1,0 1-6,2 0 2,1 0 1,2 0 2,0 1 1,4 4 1,0-1 0,3-1-1,3-2 1,2-1 1,1 0 6,1 0 4,0 0-1,1 0-8,-4 0 2,4 0-1,-6-4 1,-2 1-2,-1 0-2,-5-1 2,0-3 0,-2 0 2,-2-2 1,0-3 0,-2-2-1,-2-4 1,-1-1-2,-1-2 0,-3 0-3,0 0-3,-3 0 2,0 1 1,0 1-3,0-1-2,-6 2-1,-3 3 6,-3 2-8,3 6 1,0 3 7,-1-1-11,4 4-2,0 1-10,1 0 10,2 0 0,-1 10 4,3 7 2,1 2 3,0 5 3,0-1-6,0-1 2,10 1-1,2-3 6,3-2 2,0-5 4,3-1 3,-3-3 5,1 0-12,1-3 17,0 0-4,0-2 3,-1-3 0,-2-1-7,-1 0-3,-2 0 2,2 0 0,0-8-3,-2-1 3,2-2-4,-2-2-2,-4-2 3,-2-1-3,-1-2-3,-3-2 3,-1 2-2,0 1-1,0-1-1,0 2-1,-1 2-4,-5 1 1,3 2-3,2 4 3,-2 1 4,0 1-4,1 2 4,1 1-2,1 2 2,0-1-3,0-1 1,0 1-3,0-2-11,7-1 4,5-1 9,2 2-2,2 0 4,-1 3 0,3 0 0,-2 0-2,3 0 3,0 0-7,-2 3 4,3 9-2,-5 2-1,-2 2 1,-1 5 5,-3 1 0,1 0 6,-4 0 1,0-3 5,-1-3 1,-1-1-6,1-2-5,4-2 2,-3 0-3,3-4 2,-2 1 0,2-1 4,-3-1-6,3-1 1,0-2-2,1-2-28,1-1-12,2 0-6,2 0-60,3 0-33</inkml:trace>
  <inkml:trace contextRef="#ctx0" brushRef="#br0" timeOffset="106369.3306">13205 3281 129,'0'0'75,"0"0"-36,0 0 3,0 0-6,0 0 14,0 0-25,0 0-23,-93-31 0,72 31 0,-1 15-3,-1 2 1,3 4-4,-1 0 3,4-1-3,4 1 4,7-2-9,5-1-3,1-1 12,0-2-1,0-3-5,10-3 6,6 0 4,4-5-4,2 0 2,4-3 7,2-1 8,-1 0 0,-2-6-8,0-7-3,-4-1 0,-1-1-1,-5-2-1,-2-3-1,-5 2-2,-2-3 0,-2 2 6,-2 4-3,-1 0-4,-1 4 6,0 7-2,0 1 20,0 3-2,0 0-21,0 0-1,0 0-7,0 9-16,0 7 11,6 5 11,0-1 1,1-3 0,1-4 0,5-1 0,-1-1 0,3-1 1,0-4 3,4-3-4,-2-3 10,5 0-7,-3 0 6,1-1-4,1-12 2,0 0 0,-3-6-4,-1-1 6,-3-3 2,-4-1-2,-1-2 1,-3-6-6,0-3-2,-4 0-1,3 1 0,-5-1-2,0 3 2,0 1 0,0 1-1,0 3 0,0-1 0,0 5 2,0 2-1,0 3-1,0 7 3,0 3 13,0 6 5,0 2 0,0 0-20,0 0-1,-2 0-7,-1 4-7,0 20-4,0 8 16,-2 10 2,4 5 0,1-1 1,0 4 1,0-4 7,4-1-4,9-4-5,1-6 3,0-3-1,2-7-1,-1-3 0,3-5-1,0-3 2,-2-5-2,5-6-5,0-3-9,3 0-19,3-5-24,-2-8-38,-4-5-69</inkml:trace>
  <inkml:trace contextRef="#ctx0" brushRef="#br0" timeOffset="106769.2519">13264 3179 16,'0'0'39,"0"0"-37,0 0 5,111-34 34,-68 25 7,2 0 2,2 1-4,-3 2-13,-4 3-8,-4 2-15,-12-1-7,1 2 1,-6 0-4,-5 0 0,-2 0 0,-5 0-3,-2 2-3,-2 4-53,-3 0-24,0 1-37</inkml:trace>
  <inkml:trace contextRef="#ctx0" brushRef="#br0" timeOffset="108493.3239">13991 3233 118,'0'0'55,"0"0"3,0 0-6,0 0-30,0 0-21,0 0-2,-30 13 1,21 5-6,0 1 0,-1 4 6,4-1-4,0-1 4,3-4 3,3-2 0,0 0-2,0-1-1,0-4 0,0 1 2,6-4 1,0-1 8,6-1 11,-2 0-7,2-5-9,3 0 7,-1 0-6,0 0 1,0-4-3,-1-5-3,-1-3-2,-4-1-9,0-4 5,-5 1-10,-3-2-7,0 1 4,0 2 6,-3 2-5,-8-3 1,-1 4 6,0 3 6,1 0 2,2 5-1,2-1 0,0 4 2,2 1-2,1 0-1,4 0-8,0 0 6,0 0-9,0 0-5,0 7 17,10 1-3,3-1 5,2-2 3,2-1 0,-1-2 0,4 0 13,-3-2 3,0 0-8,1 0 0,0 0-1,-2-7-6,-1-2-2,1-3 0,-4-3 3,2 0-3,-5 0 2,-5 0-2,1 0 4,-5 0 1,0 0 10,0-2-6,0 2-11,-2 0 6,-4 5-4,0 0 2,2 3-1,-2 6-1,3-4 10,3 5 1,0 0-6,0 0-5,0 0-2,0 0 0,0 0-13,0 0-4,0 0 6,0 0 11,10 5 3,1 2-3,2-1 0,4 0-1,2 0 1,0 0 5,4 0-5,0-1 3,1 2-2,-3 4-1,-4-1-2,-5 4 2,-3 2-3,-2 5-1,-1 3 2,0-1 0,-1 0-2,-1-3 4,2-6 4,-3 3 0,3-5 3,-2 2-1,2-4 1,2-2 0,2 1-2,1-3 0,-1-2 1,2-2 0,0-2 4,4 0-1,-1 0 1,5-3 5,-2-12-10,1-5 2,2-1-2,-3-5-1,0-2 0,-3 1-3,-4 2 0,-3 6 3,-5 6 0,-1 5 6,-1 2 25,1 3 3,-2 2-11,1 1-20,-1 0-7,2 0-13,5 0 0,2 7 4,6 4 7,3 3 2,-3 2 2,1-3-2,-2 1-2,-1-4 2,-4-1 2,-1 3-2,-3-1-2,-2 1 1,-3 3-5,0 3 4,-8 2-6,-14 2-18,-5-1-6,-1-2-26,-3 1-9,-2-6-32,2-3-95</inkml:trace>
  <inkml:trace contextRef="#ctx0" brushRef="#br0" timeOffset="113347.0314">16578 2806 142,'0'0'160,"0"0"-113,0 0-37,0 0-1,0 0-9,0 0-8,0 0 8,0 57 3,0-20 4,0 0 10,-1 4 4,-2-2 8,-2-1-16,2-1-11,0-1 11,0 1-6,-2-1-6,1-1 2,-2 1-1,0-4-2,-1-2 8,-1-2-7,1-7-1,1-3-8,1-8-32,4-4-16,1-6-54,0 0-108</inkml:trace>
  <inkml:trace contextRef="#ctx0" brushRef="#br0" timeOffset="113770.0854">16627 2802 48,'0'0'126,"0"0"-62,0 0-42,0 0 19,0 0 14,0 0-19,5-23-30,-1 23-6,4 5-22,2 13 9,1 6 10,2 9 3,0 5 3,1 2 5,2 1 6,2-2-3,0-1 0,0-2-2,-2-2 7,1-1-8,-5 0 0,-2-4-7,-1-3 3,-3-4-2,-3-2 3,-1-4-3,-2-4-1,0-1-2,0-2-12,-8 0-68,-8-3-17,-2-3-55</inkml:trace>
  <inkml:trace contextRef="#ctx0" brushRef="#br0" timeOffset="113979.3307">16620 3175 233,'0'0'72,"0"0"-71,0 0-1,0 0-4,0 0 4,84-15-1,-59 15 1,2 0 0,1 0-5,-3 0-58,-5 5-120</inkml:trace>
  <inkml:trace contextRef="#ctx0" brushRef="#br0" timeOffset="115137.3306">17442 3077 89,'0'0'91,"0"0"-58,0 0 2,0 0-13,0 0-22,-99-18-2,74 35 1,4 5-2,0 5 2,1 2 1,4 4-6,2-3 1,6-4 2,4-4-2,2-5-6,2-4 7,0-1-2,5-1 2,8-4 4,5-2 5,4-5 0,-1 0-1,3 0-4,0-9-8,-2-6 1,-2-2 2,-1-2 5,-7 0 0,1 0 7,-5-2 6,-2 0 10,0 4-10,-2 4-3,-2 2 34,-1 5-12,-1 3-15,0 2-10,0 1-4,0 0-3,3 6-20,2 12 2,1 6 18,0 0 3,2-3-1,0-2-2,1-3 0,3-4 0,-3 0 0,1-3 0,0-5 2,0-1 3,2-3 5,-1 0 7,3 0 7,0-4-10,3-8-2,0-3-2,-2-2 0,-3-1 4,0-1 5,-2 4-7,-2-2 5,0 6-1,-2 5-2,-1 2-8,-4 4-1,1 0-5,1 0-1,3 0-7,6 1 2,0 10 5,1 4 0,-1-1 1,-3-1 1,-2-1-1,-1-1 0,-4-3-8,1 3 7,-2-4-2,-1 0 1,0-3 2,0-2 1,0-2 0,0 0 5,2 0 4,-1 0-5,2 0 5,2 0-4,4-11 5,4-10 15,6-4-24,1 1 0,-1 3-2,0 7-4,-5 6 3,0 4 1,-1 2-2,-1 2-5,1 0 4,-1 13-4,1 5 5,-2 3 1,-2 0 1,0 0 0,1-3 1,0-2-1,-1 0-1,-1-2-38,1 0-21,4 0-23,1-7-40,4-3 6</inkml:trace>
  <inkml:trace contextRef="#ctx0" brushRef="#br0" timeOffset="115721.3289">18488 3160 229,'0'0'72,"0"0"-43,0 0-8,0 0 42,0 0-5,0 0-23,-60-38-16,42 38-18,-3 6-2,1 13-1,-2 3-4,0 6 0,3 0 3,4-2 1,0-5-2,9-1 1,4-6-3,2 0-6,0-6-3,0 0 4,7-3 1,6-2 10,2-3 0,4 0 14,5-2-6,3-13-8,0-6-8,1-4 2,1-7-3,-4-5 5,-4-2 2,-8 0-2,-3 0 3,-4 1 2,-4 1 10,-2 2 3,0 1 25,0 4 3,0 6 0,-5 4 5,2 6-7,1 7-9,0 2-9,2 4-13,-1 1-9,1 0-10,0 13-15,0 18-19,0 9 44,0 7 4,0 3-4,5-1 1,6 1-1,1-5-1,4-6-24,1-3-20,4-3-13,5-4-70,10-5-63,5-6 70</inkml:trace>
  <inkml:trace contextRef="#ctx0" brushRef="#br0" timeOffset="116283.3316">19562 2922 150,'0'0'104,"0"0"-43,0 0 5,0 0 16,0 0-30,0 0-52,-9-1-12,9 21-19,-2 9 31,-1 6 1,3 2-1,-1 4 1,1 1 0,0 3-2,0-4 2,0-3 3,0-5-1,0-5 0,0-5 0,1-4-3,2-5-7,0-5-53,0-4-22,4-5-49,0 0-33</inkml:trace>
  <inkml:trace contextRef="#ctx0" brushRef="#br0" timeOffset="116878.3245">19613 2918 281,'0'0'63,"0"0"-22,0 0-24,-2-77 2,2 63 39,2 4-19,5-1-18,4 4-21,2 0 0,1 3-4,2 2 4,2 2-4,4 0-2,2 6-4,0 11 4,-5 4 5,-1 3-5,-7 2 6,-5 1-3,-5-3-21,-1-1-4,-4-1 3,-14-4 4,-8 1 9,1-6-19,4-4 20,6-3 11,7-5 0,5 1 24,3-2 2,0 0 3,0 0 3,0 0-14,3 0-18,8 0-1,3 0-1,2 0-10,2 11 11,-2 4-4,4 9 3,-1 4-2,3 4 2,1 3 0,-5-4 2,-3-4-2,-6-2 2,-3-2 5,-5-3 2,-1-1-2,0-2 0,-16-1 18,-11 0 9,-8-3-3,-7-3-17,-1 0 1,5-4-10,5-3-3,4-2-22,7-1-32,5 0-37,6-7-78</inkml:trace>
  <inkml:trace contextRef="#ctx0" brushRef="#br0" timeOffset="128287.3477">20779 3422 323,'0'0'136,"0"0"-125,0 0-7,0 0 9,0 0-9,0 0-4,0 0-15,0 33 11,-4-15 4,-6 3 1,-3 2 1,-6 2-2,-5 4-1,-7-1-45,-6 0-69,-4-6-117</inkml:trace>
  <inkml:trace contextRef="#ctx0" brushRef="#br0" timeOffset="131891.3343">10891 5102 189,'0'0'125,"0"0"-107,0 0-17,0 0 4,0 0 36,0 0 21,0 0-28,4-5-27,-4 5-7,0 0-4,0 0-12,0 2-10,0 11 18,0 8 8,-4 8 4,-13 8-2,-6 10 3,-6 7-4,-8 5 11,-5 1-12,-1 1 0,-2-4 6,6-2-4,-1-2 4,6-8-6,2-7 0,4-5 0,5-4 0,3-5 1,5-5-2,6-5 2,3-5-1,1-5 1,2-1-1,2-1 1,1-2 2,0 0-2,0 0 1,0 0 1,0 0 0,0 0 5,0 0-5,0 0-1,0 0-1,0 0-1,10 0-7,8 0 6,8 0 0,8 0 1,6 0 3,8 0-3,9 0 0,5 4 0,6 1 0,6-4 0,1 1 0,-4-2-3,-7 0 4,-10 0-2,-8 0 1,-7 0 0,-6 0 2,-6 0-2,-5 0 1,-7 0 4,-3 0-5,-6-3 1,2 1 3,-5-2 0,1-1 20,2-1-12,-2-1-2,2-1-3,-1 1-4,1-2-1,-3-1 0,3-2 1,-3-1-3,0-4 2,-3-2-2,0-4-1,0-4 1,0-1 6,0-3 0,-6-2 1,-8 0 2,-1 1 0,-2 1-7,-6 1 9,2 0-3,-4 1 1,0-1-7,-1 3 6,1 2-6,7 2 3,-1 0-1,2 5-4,1 2-4,2 4 2,2 2 2,3 3-1,2 3-10,4 2-2,0 1-23,0 1-18,0 0-17,2 0-13,-2 0-10,3 0-40,0 4-3</inkml:trace>
  <inkml:trace contextRef="#ctx0" brushRef="#br0" timeOffset="132651.3462">11682 5145 105,'0'0'136,"0"0"-81,0 0-27,0 0-25,0 0-3,0 0-25,0 44 24,0-2 1,0 4 20,-3 6 17,-5-3-1,5 1-27,-2-5 14,1-3-12,-2 1-9,2-3 1,1-2 2,-2-3-4,1-4 4,-1-5-5,1-8-7,-2-6-57,6-5-31,0-7-101</inkml:trace>
  <inkml:trace contextRef="#ctx0" brushRef="#br0" timeOffset="133000.4516">11738 5164 132,'0'0'57,"0"0"-3,0 0-43,0 0 2,0 0 31,0 0 1,12-75-23,-11 75-22,7 4-28,6 18 15,2 13 12,2 9 1,1 5 15,-1 2 17,-1-3-13,-1-1 3,0-5-5,2-3-12,-3-3-1,3-1-2,-4-3 0,-1-2 0,-6-2 0,-2-2-2,-5-6-16,0-4-42,0-7-57,0-5-98</inkml:trace>
  <inkml:trace contextRef="#ctx0" brushRef="#br0" timeOffset="133213.4523">11692 5505 343,'0'0'92,"0"0"-92,0 0-85,0 0 68,0 0 16,103-12 0,-61 12 1,1 0-16,-6 0-100</inkml:trace>
  <inkml:trace contextRef="#ctx0" brushRef="#br0" timeOffset="134914.5638">12982 5052 249,'0'0'66,"0"0"-53,0 0 4,0 0 20,0 0-29,0 0-8,0 24-6,-4 2 6,-8 8 20,-3 7-2,-4 2-5,-5 4-7,-1 4 12,-4-2-17,-2-4-1,0-2 1,-1-4 7,1-3-8,7-2 7,0-9-7,5-4 0,5-6 0,4-5 2,7-6 2,3-3-4,0-1 0,0 0-4,0 0 1,0 0 0,1 0 1,14 0-6,6-1 8,6 0 6,3-2-6,1 1-5,4 2 5,3 0-1,4 0 2,9 0-1,7 0 0,7 2 0,1 2 0,-2 3 0,-7-2 2,-9 0 0,-2-4-2,-7-1 0,-8 0 0,-4 0 0,-8 0 2,-8 0-1,-5 0 2,-3 0 3,-2-6 11,-1-3 47,0-5-52,0-2 6,0-5-5,-9-2 0,-1-2-13,-5-3 1,0-2-1,-3-2 0,0 1 0,-3-2 0,1 1 0,-4 1 0,1 2 0,-1 2 0,1 1-3,0 4-15,5 1-1,2 3-6,4 1-11,1 4-8,4 3-15,3 3-20,4 3-27,0-1-54</inkml:trace>
  <inkml:trace contextRef="#ctx0" brushRef="#br0" timeOffset="135416.3564">13783 5118 282,'0'0'75,"0"0"-49,0 0-22,0 0-4,0 0-16,0 0-8,-2 48 24,2-15 6,0 5 11,0-2-8,0 0-1,0-3-4,0 0 12,0-1-9,0-4-2,0 1 0,0-3 1,0-4-4,0-1-2,0-6-23,0-7-30,0-3-15,0-5-57,2 0-18</inkml:trace>
  <inkml:trace contextRef="#ctx0" brushRef="#br0" timeOffset="136001.3482">13781 5132 280,'0'0'83,"0"0"-58,0 0-13,0 0 17,0-79 5,8 69-2,0 1-11,4 3-17,6 1-4,7 2-6,3 3 5,2 0-3,-3 8-3,-4 11 4,-4 4 0,-5 4-1,-4 1 1,-9 3 0,-1 0-5,-6 2-5,-16-2 13,-5-3-6,2-7-8,1-4 4,7-8 10,7-3 4,6-5 0,4-1-2,0 0 3,0 0-5,0 0-10,3 0 9,10 0-3,8 5 3,1 4-1,1 4-1,0 2-3,-1 3 6,-3 2 0,-4-2-1,-5 0-2,-5 2-2,-5-2 4,0 1-2,-5 1 3,-13 2 9,-6-1 33,-6 1-28,-1-4 3,-6-3-8,3-4 2,-1-4-11,4-4-23,4-3-31,4 0-7,4-7-76</inkml:trace>
  <inkml:trace contextRef="#ctx0" brushRef="#br0" timeOffset="137148.3683">14786 5097 81,'0'0'70,"0"0"-30,0 0 11,0 0 5,0 0-16,0 0-25,0-1-15,3 1 0,12 0-10,6 4 10,11 7-4,6 0 8,2 3 0,4 0 0,0-1 11,1 1-5,-2 0 3,-2-3-7,-2 2-5,-3-1 1,-5-2 4,-4-1-6,-5-1 3,-4-3-3,-5 2 0,-4-3-1,-2-1 2,-4 0-2,-1-2 1,-1 1-3,-1-1 2,0-1 1,0 2-6,0 1 1,0 2 5,-1 2 3,-12 3 45,-8 3 4,-6 0-25,-9 4-6,-3 1-12,1 0-1,-4 2-1,0-2-4,3 1 0,2-2-3,5-2 3,7-3-2,3-1-1,5 0-3,1-3-16,4 1-16,6-2-9,3 0-34,3-1-36,0-2 4</inkml:trace>
  <inkml:trace contextRef="#ctx0" brushRef="#br0" timeOffset="137579.3449">15622 5421 106,'0'0'192,"0"0"-186,0 0-5,0 0 12,0 0 43,0 0-17,1 0-39,-5 6 3,-13 4 8,-4 5 5,-5 3-1,-4 0-10,-3 5 8,-5-2-9,0 5-2,-5 1-2,-2 1-2,3-1-28,3-3 19,6-1 4,8-5-10,3-1-28,7-2 6,3-3-4,3-3 2,3-2-17,3-2-49</inkml:trace>
  <inkml:trace contextRef="#ctx0" brushRef="#br0" timeOffset="139956.4283">16740 4933 176,'0'0'104,"0"0"-92,0 0-11,0 0 12,0 0-13,0 0-5,0 53 5,0-17 35,0 3-5,0 3 2,0 0 11,0-1-16,0 0-12,0-4-11,0 1 7,0-4-6,0-2-1,0-2-3,0-3 0,0-1 3,0-4-4,0-4-10,0-3-39,0-4-34,-7-2-1,1-3-24,0-3-71</inkml:trace>
  <inkml:trace contextRef="#ctx0" brushRef="#br0" timeOffset="140278.3823">16454 5585 37,'0'0'201,"0"0"-175,0 0-23,0 0-1,0 0 9,0 0 13,-4 33 2,20-20-1,8-1-3,13-1 16,5-2-1,12-3-22,5-3 1,4-3-4,4 0-4,-3 0-5,-5 0-2,-7 0-1,-12 0-2,-7 3-48,-8 2-22,-7 0-17,-9 3-69</inkml:trace>
  <inkml:trace contextRef="#ctx0" brushRef="#br0" timeOffset="140911.3412">16621 5857 261,'0'0'206,"0"0"-171,0 0-28,0 0 11,0 0 10,0 0-15,21-41 1,-3 33-3,1 0-4,1 2-3,2 3-4,0 3 0,-2 0-4,-1 0 4,2 0-4,-4 12 1,-1 3 0,-2 6 1,-7 5 1,-5 5 1,-2 5 0,0 6-2,-20 7-21,-4 2 7,-4-1 9,-2-8 6,3-9-5,-1-8-17,4-4 12,0-4 8,3-3 3,6-6 0,6-1 0,5-4 0,2-2 1,2-1 4,0 0-5,0 0 0,8 0 1,14 0-1,11-1 1,6-5 1,7-1-2,6 0 3,4-1-3,2 1-1,-2-2 1,-7 1 1,-10 1-1,-7 1-39,-10 1-29,-10 2-56,-6 0-72</inkml:trace>
  <inkml:trace contextRef="#ctx0" brushRef="#br0" timeOffset="143575.3443">17640 4751 39,'0'0'203,"0"0"-160,0 0-35,0 0 17,0 0 21,0 0-22,0 0-24,0 12-9,0 14 4,0 11 5,0 8 26,0 8 1,0 0 4,0 1 0,0-2-12,-1-3-8,1-3 4,0-4 2,0-3-13,-2-4 3,1-3-3,-2-5-4,-3-3 4,0-5 1,0-2-3,-2-3-2,1-6-19,3 0-27,1-3-60,1-5-75</inkml:trace>
  <inkml:trace contextRef="#ctx0" brushRef="#br0" timeOffset="145949.3423">18592 4868 94,'0'0'132,"0"0"-109,0 0-2,0 0 28,0 0-2,0 0-31,0 0-16,0 8-7,-10 2 7,-5 4 1,-4 1 6,-3 3-2,-5 1 1,-2 1-5,-4 3 1,-2-2-2,-3 2 3,2-2 0,2 0-3,1-3 0,6-5 0,3-1 0,8-3-3,6-3 3,3 0-2,6-4-2,1-1 2,0-1-2,0 0-3,0 3 0,0 2-8,0 3 3,1 3 10,11 5 2,0-2 1,3 4 0,3 0 2,3 3-2,4 1-1,2-3 4,5 2 1,3-3-2,-1-3 5,-2-1-8,-2-3 1,-8-4 2,-4-1-3,-6-1 2,-5-2-2,-4-2 0,-3 1-17,0-2-16,0 0-14,0 0-19,-13 0-91</inkml:trace>
  <inkml:trace contextRef="#ctx0" brushRef="#br0" timeOffset="147983.3592">19322 4811 135,'0'0'115,"0"0"-78,0 0-7,0 0 45,0 0 7,0 0-36,0 0-21,0-4-14,0 4-2,0 0-7,0 0-2,0 0-1,0 0 1,-2 0-10,-10 0 1,-4 0-10,-1 0 2,3 0 1,2 0 8,1 1-3,4 1-9,1-2 5,3 0 0,1 0 9,1 0-12,-1 0 8,2 0 10,0 0 0,0 0 0,0 0 0,0 0 0,0 0-1,0 0-1,0 0 0,0 0-2,0 0-1,0 0-3,0 5 0,0 8-10,0 6 17,-3 11-2,-3 8 2,-1 4 1,0 3 0,-1 3 10,0 1-2,0-3 10,0-2-9,2-5-4,3-3-2,0-4-1,3-5 6,0-6 7,0-1-4,0-7-9,0-1 1,5-1-2,2-4 2,3-1 5,2 0 0,2-4 2,1 1-3,0-3-7,3 0-11,1 0-29,0 0-33,-1 0-65,-3-5-70</inkml:trace>
  <inkml:trace contextRef="#ctx0" brushRef="#br0" timeOffset="150492.3792">19978 4761 214,'0'0'61,"0"0"-25,0 0 19,0 0 8,0 0-17,0 0-25,0-6-21,0 8-8,-2 19-15,-3 11 23,-3 7 0,1 6-2,-2 0 4,-3 2 6,0-4-7,1-2 1,0-7 4,2-2-6,1-4 0,-2-3 3,2-1 1,1-3-4,-1-4-1,0-4-27,1-5-25,4-5 2,2-2-45,1-1-40</inkml:trace>
  <inkml:trace contextRef="#ctx0" brushRef="#br0" timeOffset="150923.3701">20057 4701 123,'0'0'82,"0"0"-39,0 0-18,0 0 3,0 0 22,0 0-6,17-33-20,-16 33-24,4 0-13,1 17-4,7 11 13,-1 11 1,0 8-1,3 4 4,-3-1 1,3-5 5,-2-2 3,3-5-1,0-3-3,-2-5 2,0-3-2,-1-3-5,-4-3 2,0-3 4,-3-3-5,0-2-1,-5-3-44,-1-1-39,0-4-30,0-5-74</inkml:trace>
  <inkml:trace contextRef="#ctx0" brushRef="#br0" timeOffset="151165.3583">20017 5060 243,'0'0'107,"0"0"-107,0 0-8,0 0 5,0 0 2,0 0 1,95-11 0,-65 11 1,2 0-1,-3 0 0,0 0-18,-5 0-95,-8 4-95</inkml:trace>
  <inkml:trace contextRef="#ctx0" brushRef="#br0" timeOffset="151447.3601">20539 5118 181,'0'0'0,"0"0"-1,0 0-4,0 0 5,0 0 1,8 95 16,-8-70 1,-11-1-11,-5 2 3,-2 0 3,-3-2-13,-1-3-21,0-3-52,5-4-74</inkml:trace>
  <inkml:trace contextRef="#ctx0" brushRef="#br0" timeOffset="151923.3662">20946 4804 119,'0'0'129,"0"0"-62,0 0-8,0 0 14,0 0-11,0 0-50,0-14-12,0 26-22,0 15 1,-3 8 21,-1 6 1,-2-1 0,-1 1 0,-1-4 3,2-3 4,3-3-6,0-2-2,0-3 4,0-1-2,0-2-1,-1-4-1,2-4-8,1-4-51,1-4-18,0-6-12,0-1-39,0 0-12</inkml:trace>
  <inkml:trace contextRef="#ctx0" brushRef="#br0" timeOffset="152559.058">20915 4861 161,'0'0'37,"0"0"-28,0 0 15,0 0 60,0 0-4,2-79-14,4 69-32,2-1-20,0 2-5,3 4-3,5-3-6,3 3-3,4 4 3,-1 1-1,-1 0 0,-3 0-7,0 12 5,-3 6-3,-4 3 2,-5 5 2,-6 0 1,0 5 1,-13-1 0,-15 1-3,-6-2 0,-5-2-14,3-4 12,6-7-1,8-3-2,10-8 4,5-2 1,3-1-4,4-2-3,0 0-10,0 0 1,14 0 14,2 0 5,6 0 2,1 1-2,-3 5-3,-1 3 3,3 2 0,-1 4 1,-5 0 2,0 2-3,-5-1 1,-5 1-1,-3-1 2,-3-1 3,0 2 3,-6-1 20,-15 1 6,-4 0 2,-9-2-19,-1-2-5,3-4-12,3-3-12,1-2-35,5-4-56,2 0-63</inkml:trace>
  <inkml:trace contextRef="#ctx0" brushRef="#br0" timeOffset="153393.3559">21378 4603 174,'0'0'34,"0"0"-30,0 0-2,0 0 1,0 0-3,0 0 3,88-4 0,-65 4 0,1 0 3,-3 0-1,2 0-3,-3 0 1,-1 0-1,0 0-2,-6 0-1,1 3 0,-5 3 1,-3 3-3,-3 0 0,0 4-4,-3 3 1,0 3 2,0 4 4,0 5 0,0 7 4,0 5 11,-6 7-3,0 3 13,0 0 12,1-1-17,-1-1-10,3 1 10,2-3 5,-1-4-6,2-3-1,0-2-3,0-1-6,0-3 6,0-3 21,0-4-24,0-5-11,0-6 2,0-2 1,0-4 4,-10-1 4,-11-3 9,-7-1-1,-5-3-18,-3-1-2,0 0-23,-1-1-61,-3-11-99</inkml:trace>
  <inkml:trace contextRef="#ctx0" brushRef="#br0" timeOffset="154149.3727">22033 4832 187,'0'0'21,"0"0"0,0 0 14,0 0 2,0 0-37,0 0-3,1 0-7,11 4 10,0 3 1,4-1 2,2 4-1,6 1-1,3 3 2,4-1 4,4 2-1,1 1-4,2-2 2,-4 1-3,-1-2 0,-3 1-1,-2-2 0,-5-1 5,-2-2-4,-4 1-1,-4 0 0,-3-3-1,-3 0 1,-1 0 0,-3-2-3,-3 3-1,0 3 4,0-1 13,0 3-4,-14 4 16,-6 0 17,-5 1-5,-7 1-17,0-2-9,-4 1 2,1-1-12,-2 0-1,3 1-1,1 0-24,0 0-18,2-1-20,3-3-7,1-2-35,6-3-76</inkml:trace>
  <inkml:trace contextRef="#ctx0" brushRef="#br0" timeOffset="155097.3832">23010 4616 98,'0'0'81,"0"0"-16,0 0-5,0 0-4,0 0 17,0 0-13,0-14-13,0 14-25,0 0-19,0 0-3,0 3-7,0 19-19,0 14 21,3 16 3,1 8-2,-1 8 2,2 2 1,-2 1-3,0 2 4,1-5 12,-1 1 1,5-8-12,-1-5 3,-1-7-1,-2-5-1,-2-8 2,-2-4-4,0-8-2,0-6-33,0-5-27,0-5-41,-9-8-72</inkml:trace>
  <inkml:trace contextRef="#ctx0" brushRef="#br0" timeOffset="164469.3489">7213 8068 97,'0'0'53,"0"0"-9,0 0 11,0 0 3,0 0-23,0 0-15,0 0-13,0-3-7,0 3-11,0 0-1,0 9 5,0 6 7,0 8 1,0 1 4,0 3 8,-1 3 5,-2-1-6,3-2-3,0-2-3,0-2-3,0-3-3,1-2 2,7-5 5,2-1-7,-1-3 4,-1-2-2,2-5 5,0 0-2,1-2-1,5 0 1,1 0 0,-1-9-3,2-3-2,-2-2-1,-2-1-7,1-1-9,-3-2-2,1-2-10,-4 2 6,-3 0 9,-3 0 8,-1 4 0,-2 0 6,0 4 1,0 2 3,0 1 8,0 4 3,-2-1 2,1 2-2,-1 2 5,2 0-13,0 0-7,0 9-26,0 9 10,0 5 16,0-1 0,3 1 0,7-4-1,2 1 1,2-4 1,1-2 0,-2-2-1,2-3 6,0-4-4,1-2 2,-2-3-1,4 0 1,-3 0-3,-2-6-1,1-6-4,-3-3-1,-3-2-6,-4 2 5,-1-2 5,-3 1 1,0-2 0,0 2 0,0-2 0,-3 1 0,-3 2 1,2-1 8,-1 6 4,0 1 1,2 3 14,1 3 12,2 2-9,-3 1-9,3 0-22,0 0-1,0 0-7,0 0-9,0 0 5,15 0 12,-3 3 2,0-1-2,6 0 3,-3-2-1,1 0 0,3 0-1,1-7 1,1-7-2,-5-3-3,-1-2-7,-1-4 1,-4 1-2,-3-6 9,1 0 1,-5-2 1,0 0 1,-3-1 1,0 3 0,0 2 1,0 1-3,0 4 14,0 4 5,0 4-9,0 4 16,0 3-5,0 4-2,0 1 7,-3 1-24,3 0-2,0 0-16,0 19-16,0 14 28,0 6 4,0 8 3,0 2 3,0 4 1,0 3 8,3-1-2,-3-6-6,0-2-7,0-7 1,0-5 4,0-4-2,0-5-3,0-6 0,0-4 2,0-4 0,0-6-2,0-3-1,0-1 0,0-2-9,0 0 10,0 0 10,0-12-8,0-9-2,3-6-22,7-2 12,1 0-11,-2 7 15,1 2 4,-1 4 0,3 2 1,1 3-4,1 7-10,1 4 6,-2 0 2,0 0-1,1 14 2,7 6-2,-3 0 1,-2 4 1,-1-4 1,0-1 5,-1-2-1,0-2 1,0-3-1,-1-3 2,2 0 1,6-3 2,4-2-4,2-3 7,-1-1-2,-1 0 4,-3-12-4,-5-3-5,-2 0-5,-8-3 3,-2 0-2,-4-3-23,-1 3-8,0-1 19,0 3 15,-4 3-1,-2 3 2,0 1 7,3 6 2,-2 2-5,5 1-4,-4 0-4,4 1-14,-3 13 16,3 3 0,0 2 1,0-1-7,0 0 5,7-5-2,2 0 5,-1-6 0,2-1 0,2-3 2,3-1 2,4-2 1,2 0 3,9 0 1,3-13-7,0-2 0,-1-1-2,-8-2-11,-6 1 9,-6 1 0,-1-4-5,-7 1 2,-4-1-35,0-1-12,0 0 49,-6 0-3,-7 0 5,4 3 1,0 1 0,-3 4 8,5 2 0,-1 1 0,3 2-2,2 3-5,2 4 29,1-1 10,0 2-34,0 0-6,0 0-1,0 0-6,0 0-4,12 0 4,7 0 6,1 0 1,4 2-2,-2 7 2,-1 1 0,0 4 6,-2 1-1,-4 2 0,0-1 1,-3 2-6,-3 0 2,1 0 2,-2 0-4,-1-1 0,-2 3 3,5-4 3,-4 1 0,0-2 0,3-2-4,0-1 2,0-3-2,3-1 2,4-4-1,1-4 7,5 0 2,2 0 4,4-13-6,-4-7-5,-3-1 4,-6-4-5,-4 1-4,-8-2-1,-3 0-9,0 4 7,-8 1-5,-6 6 8,1 6 4,3 1 16,-2 8 21,7 0-21,-1 0-20,2 14-10,-1 8 8,2 7-3,3 1 4,0 0 0,2-3-3,10-2 3,6-5 1,1-3 0,7-5-36,-3-8-84,0-4-78</inkml:trace>
  <inkml:trace contextRef="#ctx0" brushRef="#br0" timeOffset="167822.8431">10455 7654 74,'0'0'130,"0"0"-118,0 0-9,0 0 38,0 0 20,0 0-33,0 0-21,0-1-7,0 1-9,0 8-5,0 11 14,0 7 18,-4 5 0,-5 5 13,-3 3-9,-6 5-4,-3 4 0,-2 2-9,0 1-6,-1-3-3,0-4 6,3-7-4,3-5-2,3-6 2,3-8-1,5-6-2,2-6 1,4-3-1,-1-3-4,2 0 1,0 0 4,0 0 0,0 0 0,0 0 0,0 0-2,6 3 2,8 0 2,5-1-2,3 1 0,4-2 0,1 0 3,8 1 0,6-2-3,5 1 3,5-1-3,2 2 0,0-2 0,-1 0-1,-3 0 3,-7 0-3,-6 0 2,-6 0 0,-8 0-1,-1 0 1,-6 0-1,-6 0 0,3 0 0,-6 0 0,-3 0 4,0 0 4,-3 0 14,0 0 3,1 0 2,-1 0 9,0-2 2,0-2 0,0-4-1,0-2-32,0-5 3,0-3 0,-7-5-5,-1-4 3,-5-6-5,5-3 0,-4-3-1,-1-3 1,-1 0-1,-3 1 0,2 3-1,-5 2 0,2 1-1,-4 3 2,6 4-5,-1 4 2,2 5-2,5 5-10,1 2-1,-1 5 3,2 2-6,2 2-27,4 1-6,1 2-6,-2 0-41,0 0-52,-4 0-52</inkml:trace>
  <inkml:trace contextRef="#ctx0" brushRef="#br0" timeOffset="170408.7941">11147 7594 28,'0'0'92,"0"0"-81,0 0-1,0 0-6,0 0-2,0 0 26,0 42 29,0-10-14,0 4 6,0 6-22,0 3 5,0 1 9,-3-3-13,0 0-15,0 0-5,0-2-6,2-4 1,-3-2-3,4-5 3,-2-3-3,2-8-2,0-5-31,0-7-25,0-3-19,0-4-14,0 0-9,0-7 6</inkml:trace>
  <inkml:trace contextRef="#ctx0" brushRef="#br0" timeOffset="170821.3823">11204 7584 75,'0'0'36,"0"0"15,0 0 20,0 0-12,0 0-14,0 0-23,8-20-15,-7 20-7,2 0 0,5 3-15,3 15 8,6 10 7,-1 9 6,1 3 20,-1 2 7,2-2-10,-3-4-15,-3-3 2,4-1-6,-5-4 0,0 3 1,-3-5-5,-3 1 0,-2-1 5,-2-3-1,-1-2-3,0-6-1,0-5 0,0-2-34,0-4-18,0-4-30,-6 0-30</inkml:trace>
  <inkml:trace contextRef="#ctx0" brushRef="#br0" timeOffset="171052.4063">11241 7880 311,'0'0'106,"0"0"-106,0 0 0,0 0-11,0 0 7,0 0 4,85-6 2,-55 6 0,-3 0-2,-3 0-47,0 0-43,-2 0-87</inkml:trace>
  <inkml:trace contextRef="#ctx0" brushRef="#br0" timeOffset="171341.4013">11807 7794 80,'0'0'157,"0"0"-151,0 0-6,0 0 11,0 0 2,88-10-7,-66 10 0,0 0-4,-3 0-2,-3 0-2,-4 0-28,-6 9-75,-6 0-39</inkml:trace>
  <inkml:trace contextRef="#ctx0" brushRef="#br0" timeOffset="171533.3819">11762 7976 98,'0'0'5,"0"0"-1,0 0-4,0 0 7,0 0 21,0 0-7,100 13-16,-69-13 1,1 0-4,-4 0-2,-3 0-77,-2 0-22</inkml:trace>
  <inkml:trace contextRef="#ctx0" brushRef="#br0" timeOffset="173364.3965">13202 7259 180,'0'0'71,"0"0"-40,0 0 6,0 0 12,0 0-27,0 0-22,0 10-15,0 19 14,0 11 1,-3 10 14,0 10 1,0 5 23,3 4-13,0 3-4,0 3-5,0-4-3,0-3-9,0-3 7,3-6-3,6-5-8,-2-5 1,2-10 1,0-7 1,-3-6-3,-3-8 1,-3-6 0,3-5 1,-3-4 0,0-1 1,0-2 11,0 0 25,0 0 20,-8-3-8,-8-12-51,-2-2 0,-4-6-1,-2-3-5,-1-5-27,-5 0-6,3-1 4,-3 1-13,5 2-20,2 2-93,6 1 14</inkml:trace>
  <inkml:trace contextRef="#ctx0" brushRef="#br0" timeOffset="175215.3832">13276 7233 41,'0'0'44,"0"0"3,0 0 2,0 0-8,0 0-8,0 0-11,0 0 3,0 0-9,0 0 0,0 0-7,0 0-7,0-2-2,15-1-3,3 0 3,3 0 0,4 1 2,4-1-2,5-4 1,3 1 3,7 1-4,3-2 1,3 3 2,2-1 2,0 2 0,3 0 0,-2 0 1,0 0-6,-1 0 4,-1 2-3,0-1 3,-2 2-4,-1-1 1,4-1 0,3 1 4,5-2-1,2 1-4,3 1 0,-3-1 0,-2 2 2,0 0-6,-2 0 6,-1 0-2,1 0 0,-1 0 0,-2 0 0,-3 3-2,-4 5 1,-2-3 1,-1 2 0,-1 0 1,-2 0-1,0 0 0,1 0 0,-2-1 2,-1 1-2,3 0 1,-3-3 8,1 1 3,5 0-5,0-2-6,6-1 8,0 3-9,-2-2 0,-1 2 3,-2-2-3,-3-2-2,-1 1 2,2-1 1,-3-1 0,0 0 0,-1 1-1,1-1 0,0 2 0,-5-1 0,2 1 4,-6-1-3,-2 1 0,1 1 9,-4 0-9,5 1 12,-2-1-8,5 0 1,1 1 2,2-4-5,-2 1 4,1 1 2,-4-2-8,-1 0 0,4 0 0,-1 0 0,3 0 1,1 0-2,3 0 1,0 0-1,-1 0 0,1 0 0,-4 0 0,2 0 2,0-8-2,3 1 1,2-4-3,2 2 2,-1 0-1,-2 1 1,-3 3 1,-3-3-1,-2 2-1,0 0 1,3 1 0,2 1 0,3-1 3,3 2-3,-5 1 0,0-3-6,-5 1-10,-6 2 14,-6-3 0,-10 1-11,-2 2 5,-8 1-7,-6 1-54,0 0 23,-8-2-67,-22-3-81</inkml:trace>
  <inkml:trace contextRef="#ctx0" brushRef="#br0" timeOffset="177871.3806">14022 7579 17,'0'0'76,"0"0"-76,0 0 0,0 0 17,0 0 7,0 0 4,-87 83-11,55-55-15,-1 1 5,0-3-6,4-3 5,4-3-3,2-2-1,-1-3 11,3-1-9,1-1-3,4-3 0,6-6 9,4 0-7,6-4-3,0 0-10,0 0 5,0 2 5,1 4 2,11 2 5,9 2 8,6 3 8,4 3 1,3-1-12,1 2 3,-1-4-11,-1 2 0,-3 1-1,-3 1-3,-2 1 1,-8 0-1,-3-1-4,-5-1-68,-4-2-94</inkml:trace>
  <inkml:trace contextRef="#ctx0" brushRef="#br0" timeOffset="178267.381">14382 7689 232,'0'0'113,"0"0"-44,0 0-22,0 0 7,0 0-20,0 0-34,0-2-15,0 26 0,0 11 15,0 3-1,0-1 3,0 3 0,0-6 1,0 1-3,-2-1 1,1-1 1,-4-2-1,2-3-2,-2-7-15,2-4-37,0-10-21,3-3-19,0-4-17,0 0 4,0-10 75</inkml:trace>
  <inkml:trace contextRef="#ctx0" brushRef="#br0" timeOffset="178567.3609">14421 7718 23,'0'0'120,"0"0"-43,0 0 10,3-89 16,-2 80-32,1 4-24,0 2-21,1 3-18,3 0-8,5 5-14,4 14 6,4 7 4,2 5 4,1 5 2,1-1-2,-1-1-2,-2-3 2,-4-4 4,-3 1-3,-3-2-1,-4 1 1,-5 2 2,-1-3-3,0-2-39,0-2-13,-9-5-46,-2-8-52</inkml:trace>
  <inkml:trace contextRef="#ctx0" brushRef="#br0" timeOffset="178769.3841">14388 7884 219,'0'0'57,"0"0"-57,0 0-9,0 0 8,0 0 1,86 0 2,-59 0-2,0 2-8,-2-2-98</inkml:trace>
  <inkml:trace contextRef="#ctx0" brushRef="#br0" timeOffset="179287.3984">14700 7552 163,'0'0'68,"0"0"-43,0 0 7,0 0 40,0 0-5,43-77-40,-27 68-15,1 3-8,-2 3-1,1 3-3,-1 0-5,0 1-3,-3 18-4,-4 5 9,-4 5 0,-4 2 3,0 3 5,-8 0-5,-4-2 2,2-6-2,1-5 5,5-2-3,4-9-2,0-1-4,0-1-2,0-4 2,4-2 4,11-2 6,3 0 0,6 0 0,3 0-5,1-5-1,-1 0 0,-2 2-29,-2 2-56,-1 1-44,-4 0-83</inkml:trace>
  <inkml:trace contextRef="#ctx0" brushRef="#br0" timeOffset="179685.3771">15175 7927 230,'0'0'47,"0"0"-47,0 0 0,0 0 38,0 0-6,0 0-8,88 0-5,-58 0-8,0 0-11,-3 0 12,0 0-11,-3 0 1,-3 0-4,-5 0-28,-4 0-74,-4 0-107</inkml:trace>
  <inkml:trace contextRef="#ctx0" brushRef="#br0" timeOffset="181285.3799">14973 7837 4,'0'0'82,"0"0"-81,0 0 1,0 0 14,0 0 11,0 0 4,0 0 0,76 0 0,-57 5 7,2 3-12,-3 0-14,-3-3-6,1 2 0,-2-1-5,1-2 3,0 2-3,-3-1 0,-2-1-1,-4-1 3,-2-1-3,-2 0 0,-2 1-2,0 1 1,0-1 0,0 1-5,0 2 6,-2 4 2,-11 3 9,-2 3-1,-4 5-4,-1 4 1,-2 3-7,0 1 1,3-2 0,0-2 0,4-2-1,2-2 0,1-1 0,3-1 3,0-2-3,2-2-3,4-2-2,-1-1-29,4-1-11,0-4-28,0-2-53</inkml:trace>
  <inkml:trace contextRef="#ctx0" brushRef="#br0" timeOffset="183315.3958">16580 7669 136,'0'0'18,"0"0"-17,0 0-1,0 0 1,0 0 5,0 0-2,-80 53 6,55-33-5,0-2-4,1 1 4,0 0 21,2-1-19,-1-4 5,3 1-7,0-1-4,4-5 4,2 0 0,2-3-2,5-1 1,2-2-1,4 0 0,-1-2 7,1 2-4,-1 1-6,2 1-6,0 1-2,0 3 8,0 2 3,9 2-1,9 2 7,3 2 15,6 1-11,3-1 4,1 1-3,2-1-6,-2-3-2,-1-2-2,-2-1-4,-4-4 5,-3 1-5,-7-3-3,-3-2-30,-6-2-18,-4 0-19,-1 1-38,0-2 22</inkml:trace>
  <inkml:trace contextRef="#ctx0" brushRef="#br0" timeOffset="184398.378">16955 7630 123,'0'0'118,"0"0"-58,0 0-24,0 0 4,0 0 0,0 0-40,-4-7 0,3 23-23,-4 10 23,2 9 3,-4 4 15,0 3 2,-1-2 3,-1 1 11,0-2-12,-3-1-8,3-2-7,0-3-7,0-2 5,0-5-4,2-3 0,0-6-1,4-9 0,2-2-1,-1-6-21,2 0-17,0 0 13,0 0 14,0-9 10,3-12-75,5-3 15,4-4 32,1-1-8,-2-1-10,2 0 2,-1-2 2,-1 0-1,0 1 30,-1-1 15,-1 1 0,-1-1 16,1 2 15,-1 3 19,-2 3-1,0 4 6,-2 6-11,-1 3 15,0 5-6,0 1-16,-1 4-20,1-1-17,0 2 0,4 0-4,3 0-1,4 8 1,2 9-3,1 6 7,1 6 1,-2 4 9,1 2-4,-4-2-6,0 1 13,-2-3-6,-2-1 8,0-3-6,-3 0-7,-2-1 4,-1-2-6,-3-3 3,0-2-1,0-4-1,0-3-1,0-3-35,-4-3 1,-1 0-54,-4-4-18,-1-2-54</inkml:trace>
  <inkml:trace contextRef="#ctx0" brushRef="#br0" timeOffset="184622.3656">16991 7916 150,'0'0'88,"0"0"-88,0 0-7,0 0 6,0 0 1,0 0 2,96-16-2,-63 11 0,-1 2 0,-2 0-50,-3 0-28,-6 1-16</inkml:trace>
  <inkml:trace contextRef="#ctx0" brushRef="#br0" timeOffset="185131.3859">17455 7745 207,'0'0'99,"0"0"-49,0 0-15,0 0-11,0 0-24,0 0-9,15-2-9,0 9 18,3 4 0,4 0 1,2-2-1,0 0 0,-1-1 0,0-3 0,4 3 0,-1-2 5,0-2-5,-4 1 0,-2-1 0,-4 0 1,-3 0-1,-3-1 0,-3 1 2,-1 1-2,-3-2-3,-1 2 3,-1 0-3,-1 3 1,0 3 1,0 2 1,-9 4 3,-10 3 7,-2 1 9,-1 1-16,-2-1 3,0 1-2,-1 1-4,4-3-13,-2-1-6,4-1-7,2-1-11,3-2-13,3-4-63</inkml:trace>
  <inkml:trace contextRef="#ctx0" brushRef="#br0" timeOffset="185827.3915">18038 7474 274,'0'0'46,"0"0"-38,0 0-4,0 0 27,0 0 20,0 0-28,35-59-19,-18 56-2,2 2-2,-3 1 0,-2 0-3,-2 8-1,1 10 1,-3 3-3,-2 4 5,-8 2 1,0 3 2,-5 3-2,-14 0 9,-8-1-9,3-4 5,2-4 1,7-4-2,5-3-6,5-7 2,4-1-5,1-1-4,0-4-1,14 2 6,12-4 4,6-2 7,3 0-4,-1 0-2,-2 0 1,-4 0 0,-4 0-2,-5 0 0,-3 0-17,-5 0-59,-5 0-31,-4 0-80</inkml:trace>
  <inkml:trace contextRef="#ctx0" brushRef="#br0" timeOffset="187371.3545">10706 8916 23,'0'0'278,"0"0"-221,0 0-52,0 0-4,0 0-1,0 0-4,0 16 1,-9 10 3,0 7 20,-6 3-1,-3 6 9,-7 2-5,-2 2-10,-1 4-4,-5 0-3,1-1-6,1-5 6,4-8-5,5-5-1,2-7 0,7-6-1,3-8 1,5-2 0,2-5 2,3-3 1,0 0-3,0 0-3,0 0 2,0 0 0,5 0 2,11 0 3,8 0-4,10 0 1,6 0-1,8-2 1,7-2-2,5 1 1,0-1-1,1 3 1,2-1 0,-1 2 2,4 0-2,-2 0-5,-1 0 5,-5 0 3,-9 0-2,-9 0-1,-10-1 1,-11-1-1,-9 1 0,-6 0 6,-4 1-5,0-3 32,0-4 43,0-1-29,-9-6-43,-2-3 3,-3-2-3,0-4 2,-2-4-3,-1-3 2,-2-5-1,-2-2-4,-3 1 0,-7 3-4,-6 1 1,-2 6 1,-2 4 2,4 1-2,2 3-2,5 3-20,6 2-8,6 5 1,7 3-10,4 0-24,7 2-26,0-1-69</inkml:trace>
  <inkml:trace contextRef="#ctx0" brushRef="#br0" timeOffset="187907.3904">11480 8996 138,'0'0'118,"0"0"-118,0 0-5,0 0 5,0 78 1,1-47 14,4 1 22,4 4-21,-3 0 9,0 2-10,-2-2-3,1-1-12,-2-4 5,-2-5-3,2-3-2,-3-4 0,0-6-2,2-3-33,-2-5-33,0-5-50</inkml:trace>
  <inkml:trace contextRef="#ctx0" brushRef="#br0" timeOffset="188439.3844">11514 9030 176,'0'0'86,"0"0"-24,0 0-40,-1-87 17,1 71 32,6 3-32,3 3-25,10 1-14,3 1-1,3 5-2,1 3-1,1 0 2,-6 6 1,-3 10-8,-6 5 5,-6 4-3,-6 2 2,0 3-2,-11-1-13,-8-4 1,0-1 8,1-6-13,1-4 24,8-6 0,3-2 0,5-5 0,1 0 0,0-1-4,0 0-14,9 2 10,12-1 8,1 4 1,7 3-1,2 4 1,0 2-1,1 4 0,-4 2-2,-4 0 2,-7-1-5,-7 2 3,-7 0 2,-3-1 3,-2 3 17,-19-2 24,-7-1-8,-1-2-20,-2-2-4,-3-4-7,7-1-5,-2-5-37,6-5-27,0-1-49,5 0-102</inkml:trace>
  <inkml:trace contextRef="#ctx0" brushRef="#br0" timeOffset="188987.0087">12511 9227 385,'0'0'100,"0"0"-87,0 0-13,0 0-2,0 0 2,0 0 0,74-43 0,-49 39 2,0 4-2,-4 0 0,-2 0 0,-4 2-6,-4 10-88,-4 0-50,-7 2-92</inkml:trace>
  <inkml:trace contextRef="#ctx0" brushRef="#br0" timeOffset="189174.9934">12521 9384 288,'0'0'10,"0"0"-6,0 0-4,0 0 0,0 0 6,97 4 13,-56-4-1,1 0-17,-2-6 3,0-1-4,-4 1-13,-3-2-72,-6 2-167</inkml:trace>
  <inkml:trace contextRef="#ctx0" brushRef="#br0" timeOffset="189983.3929">13724 8828 184,'0'0'82,"0"0"-49,0 0 6,0 0 12,0 0-14,0 0-37,0-3-5,0 20-20,0 8 25,0 13 8,0 4 9,0 7 2,0 3 1,0 5 11,-6 4-15,3 0-4,-1 0 0,2-4-11,-1-6 2,0-6 0,0-4 0,1-8 0,-1-3-3,0-6 1,-2-6-1,0-3 1,1-6 0,-1-3 3,-1-3 1,-4-2 7,1-1-3,-3 0 1,0 0-5,2-5-3,-1-8 0,-1-3-4,3 0-13,0-4-30,1-4-37,1-3-77,1-2-56</inkml:trace>
  <inkml:trace contextRef="#ctx0" brushRef="#br0" timeOffset="190867.4117">13739 8736 5,'0'0'6,"0"0"17,0 0 32,0 0-18,89-10-6,-62 7 26,3 0-9,7 0-22,2 1-13,3-1-5,-2 0-3,-1 2-2,0 1-1,-1 0 4,1 0-6,5 0 3,2 0-3,4 1 0,-2 4 0,1-2 0,-2 0 0,0 0 0,0 0 0,2-3-10,2 2-6,-2-2 1,-4 0-1,-8 1 0,-4-1 13,0 0 1,6 0 2,10 0 0,6 0-1,6-6 1,0 0 0,2 0-1,1 0 1,12 0-1,12 0 4,14 3 4,8 0-6,5 0-2,0-2 1,3 2-1,0 0 2,1 2-1,-4 1 0,-8 0-1,-1 0 1,-5 0 1,1 0-1,1 0 0,1 0 1,-2 0-1,-5 0 0,-1 0 0,-5 0 0,-2 0 0,-4 0-3,-3 0 3,-6 0 0,-2 0 0,-5 0 0,-6 0 0,-8 0 7,-2 0 8,-4 0-9,-3 0-2,-5 0 13,-9 0-16,-12 0 5,-10 0-4,-9 0-1,-1 0 0,-6 0 18,-21 0-19,-13 0-167</inkml:trace>
  <inkml:trace contextRef="#ctx0" brushRef="#br0" timeOffset="192304.3897">14392 9149 143,'0'0'64,"0"0"-58,0 0 6,0 0 12,0 0-7,0 0-8,-92 76 2,59-47-9,0 2 4,-1-2-5,3-1 0,1-6-1,6-2 0,6-3 0,2-6 2,5-1-2,5-5-3,0-2-4,6-3 0,0 0-7,0 0 3,0 0 11,7 0 1,7 2 11,7 1 2,1 2-1,2 5 2,3 2 0,4 2-2,5-1-1,3 3-6,0 1-1,0 0-4,-5 1-1,-3-1 0,-7 1-6,-6-2-38,-5-3-25,-2-3-53</inkml:trace>
  <inkml:trace contextRef="#ctx0" brushRef="#br0" timeOffset="192805.395">14838 9173 163,'0'0'129,"0"0"-75,0 0-54,0 0-10,0 0 4,0 0 6,0 95 9,0-56 10,0 0 1,0-4-4,2-2-15,1-3 0,-2-1 5,2-5-2,-1-2-2,-2-4-2,0-2-10,0-5-45,1-4-22,-1-4-60</inkml:trace>
  <inkml:trace contextRef="#ctx0" brushRef="#br0" timeOffset="193381.3859">14818 9221 131,'0'0'79,"0"0"-34,0 0-34,13-80 3,2 66 19,3 0 6,1 2-10,4 4-13,2 6-15,-1 2-1,-3 0-1,0 1 0,-5 12-1,0 5 2,-5 5-3,-4 1 3,-7 3 0,0 3-2,-16 0-15,-9-2 9,-1-6-12,2-7 14,6-5-1,8-5 7,5-3 1,4-2 4,1 0 9,0 0 4,0 0-11,4 0-4,13 0-3,4 0-5,-1 6 3,2 6 1,-2 4 1,-3 2-2,-2 0 1,-5 2-1,0-2 2,-5 0 3,-4-1-1,-1-1 1,0 0-1,-11 0 11,-9-3 15,-5 1-5,-3-4 2,-1-2-20,2-4 6,5-1-11,1-3 0,3 0-20,3 0 0,2 0-8,5-8-28,5-2-33,3 2-84</inkml:trace>
  <inkml:trace contextRef="#ctx0" brushRef="#br0" timeOffset="194272.4062">15307 9042 143,'0'0'101,"0"0"-52,0 0-10,0 0 32,0 0-21,0 0-25,24-62-17,-11 58-8,3 3-1,0 1-1,0 0 0,-4 1-1,0 12-1,-5 5-1,-4 4 2,-3 0 3,0 2 4,-13 3-1,-5-1-3,-6 1-1,0-2-13,3-3-12,3-6 16,6-4 8,5-6-2,6-3-3,1 1-2,0-3-6,0 1-1,11-1 13,6-1 3,4 0 3,2 0-1,3 0-2,-2 0 0,3-3-1,-2 2-13,-1-1-69,-7 2-48</inkml:trace>
  <inkml:trace contextRef="#ctx0" brushRef="#br0" timeOffset="195015.0581">15757 9288 187,'0'0'136,"0"0"-88,0 0-41,0 0-3,0 0 1,0 0-5,15-3 0,11 3 2,4 0 3,7 7-2,6-1 2,0 0-4,4-2 3,-3-2-1,-2 1 2,-3 0-3,-5-1 0,-6-1 3,-6-1-2,-8 0-1,-6 2-2,-5-1-2,-3 1 1,0 2-4,0 4-2,0 4 7,-5 3 8,-11 4-4,-4 4 3,-3-2-1,-1 1-5,0 1 0,0-2 12,-3 2-5,2-1-7,-2-1 3,3 2-4,3-2-2,0-2-26,7-2-25,2-2-54,2-4-42</inkml:trace>
  <inkml:trace contextRef="#ctx0" brushRef="#br0" timeOffset="195550.5086">16772 9432 364,'0'0'81,"0"0"-81,0 0-13,0 0 11,0 0 2,109 0 3,-60 0-3,1 0 1,2-5 1,0 0-1,-4 0-1,-4 0-23,-6 2-73,-9 2-47</inkml:trace>
  <inkml:trace contextRef="#ctx0" brushRef="#br0" timeOffset="196417.235">17974 9125 192,'0'0'87,"0"0"-40,0 0-14,0 0-7,0 0-7,0 0-19,0 2-14,-11 12 14,-9 6 29,-7 4 2,-4 3-9,-4 2-18,3-1-2,-5 1 0,5-3-2,4-5 0,5-5-2,6-6-8,8-3-3,5-5 8,3-1-2,1-1-6,0 3-1,0 1-2,12 2 16,10 3 2,7 4 3,3-2 5,4 3 2,2-2-1,-2 0 3,0 0-3,0 0-9,-3 0 4,0-3-6,-6-1 3,-6-2-3,-3 0-2,-6-3-50,-3 1-31,-3-2-40,-3-2-51</inkml:trace>
  <inkml:trace contextRef="#ctx0" brushRef="#br0" timeOffset="197527.3953">18528 9104 175,'0'0'72,"0"0"1,0 0 7,0 0-31,0 0-49,0 0-8,-10 48 8,4-10 25,0 7 11,1 2-7,-1 0-11,0-3-7,2-5-5,1-3 5,1-5-9,2-3-2,0-4 2,0-2 0,0-3-2,0-4-20,0-4-28,0-7-39,5-4-23,6 0-22</inkml:trace>
  <inkml:trace contextRef="#ctx0" brushRef="#br0" timeOffset="198133.3957">18556 9206 176,'0'0'78,"0"0"-28,0 0-5,0 0 26,14-89-26,-1 76-9,4 2-8,-1 2-25,5 3-3,0 5 0,2 1-3,2 0 1,2 9-4,-5 10 6,-3 7-5,-7 4 1,-9 2 4,-3 2-9,0-1-16,-15-3-13,-9-2-4,-1-7-6,1-3 24,3-6-1,3-5 1,9-3 15,2-4 9,6 0 0,1 0 0,0-2 11,0-5 11,7 3-12,6 1-10,3 3-2,1 0-2,2 2 1,0 12 3,0 2-1,-2 4 0,-1 1-1,-3 0 0,0 0 4,-7-2-4,-4-1 2,-2-1-1,0-2 2,-8 1 5,-11-1 19,-2 1 5,-6-3-15,-1-3-3,0-2-5,1-3 8,3-2-15,6-3-3,3 0-10,5 0 5,3-3-60,4-10-5,3-2-129</inkml:trace>
  <inkml:trace contextRef="#ctx0" brushRef="#br0" timeOffset="198661.2466">19116 9247 295,'0'0'144,"0"0"-101,0 0-20,0 0 6,0 0-17,0 0-12,0-4-12,10 15 0,8 7 12,3-1 3,3 1-3,0-1 1,-2-2-1,1 0 0,0 1 0,4-1 0,2-1 0,-1-1-1,-1-2 1,-5-2 2,-4 0-2,-7-2 0,-3 0-2,-3-1 1,-5-1-1,0 2 0,0 2 2,-9 1 0,-14 3 0,-8 1-1,-9 2-4,0-2 0,-4 3-4,4 1-29,5-2-8,3-2-1,8-2-5,9-3-28,6-5-78</inkml:trace>
  <inkml:trace contextRef="#ctx0" brushRef="#br0" timeOffset="199261.3984">19625 9036 260,'0'0'60,"0"0"-43,0 0 11,0 0 46,0 0-40,0 0-25,56-79-3,-38 77 0,-1 2-6,0 0-5,0 0 2,-1 12-5,-2 4 8,-4 4-2,-5 2 1,-4 1 0,-1 1 1,0 0 1,0-3 3,-8-3-2,0-1 0,2-5 0,3 0-2,1-4 0,2-2-2,0-1-1,9-2 3,15-3 0,7 0 5,7 0 4,6-5-9,0-9-1,-2 1-11,-4 2-16,-7 1-27,-4-1-25,-7-1-93</inkml:trace>
  <inkml:trace contextRef="#ctx0" brushRef="#br0" timeOffset="200647.6925">18356 8725 12,'0'0'2,"0"0"7,0 0 17,0 0 4,0 0-5,0 0-19,-12-11 2,9 9 2,-1-1-8,0 2-1,1-2 0,-2 2-1,1-1 0,-1 1 2,-4 1-4,2-2 2,-1 2-3,1 0 0,2-2 1,1 2 4,3 0-2,1 0 5,0 0-5,0 0 5,0-1 2,0 1-2,0 0 10,0-2 0,0 2 13,0-1-3,0-1-17,0 1 3,0-3-3,7-3-8,9 3 0,7-1-1,5 1 2,8 1 3,10-2 3,11 1 7,9-1 17,8 1-18,-1-1 0,3 2-6,-1 2-5,-1-2 1,-1 3-2,2-2 2,1 1-2,2 1 0,4-2-1,0 1 4,2-2-4,-1 1-3,2 1 2,3-3 1,1 3 0,1-2 0,-6 0 0,-5 2 1,-6-2-1,-6 1 0,-9 2 0,-7-1 1,-11-1 1,-7 0-2,-8 1 0,-7 1 0,-6 0 1,-4 0-1,-4 0 0,0 0-3,-4 0 2,0 0-8,0 0-4,-7 0-63,-9 9 45,-7-1-125</inkml:trace>
  <inkml:trace contextRef="#ctx0" brushRef="#br0" timeOffset="206811.4039">23447 8049 101,'0'0'73,"0"0"-11,0 0 33,0 0-35,0 0-8,0 0-6,0 0-34,0 0-10,-112-32 8,67 26 2,-4-3-3,-3-1-8,0-6 16,2-3-14,3-4 5,6-6-1,4 0-5,4-3 6,5 0 4,4 1-11,3 0 3,6 0 0,3-1-1,3 1 6,5-1-8,1 5 0,1 3 0,2 3 0,0 1-1,0 2 0,9 2 0,3 2-4,0 2 1,-3 5 0,-3 3-1,-3 4 2,-3 0-2,0 0-7,0 0-14,0 14-16,-9 15 3,-18 13 38,-10 17 1,-12 8-1,-4 8 0,0 2 3,8-9-3,12-9-1,15-13-5,12-11 0,6-6-5,0-8-6,20-6 17,7-4 0,13-9 7,12-2 1,12 0 27,8-16-16,4-7-14,-1-2 0,-1-1-5,-5 3-9,-10 2-39,-6 2-24,-15 4-71,-11 0-64</inkml:trace>
  <inkml:trace contextRef="#ctx0" brushRef="#br0" timeOffset="207862.4086">24857 7436 114,'0'0'161,"0"0"-161,0 0-5,0 0-23,0 0 28,0 0 12,-87 87 11,49-54-7,-4 2-9,-4-2 2,-1 0-7,3-4 1,6-5 1,8-5-2,11-5-2,9-7-5,8-3 4,2-1-5,0-3 0,0 1-7,6-1 13,13 0 3,5 3-1,4 2 0,4 1 1,-1 1-1,3 2-2,2 3-1,3 0 1,4 5 5,-1-2-5,-1 2 0,-6-1 0,-2 1-7,-3-1-39,-6-3-52,-3-2-51</inkml:trace>
  <inkml:trace contextRef="#ctx0" brushRef="#br0" timeOffset="208339.4102">25442 7397 241,'0'0'142,"0"0"-82,0 0-60,0 0-4,0 0-21,0 0-5,-15 72 29,1-24 1,1 2 11,-2-2 5,3-4 7,-1-3-11,4-7-10,3-2 5,0-4-7,1-3 4,1-3-2,-1-2-2,2-4 3,0-2-3,2-5-27,1-4-24,0-3-29,0-2-33,0 0-45</inkml:trace>
  <inkml:trace contextRef="#ctx0" brushRef="#br0" timeOffset="208700.4067">25462 7435 167,'0'0'41,"0"0"-26,0 0 5,33-89 31,-28 77 13,-2 6-5,-2 4-22,1 2-28,-2 0-9,4 0-4,5 8-13,2 13 4,2 10 11,-1 9-4,0 5 6,-4 3 1,-1 0 4,-1-4-4,-2-1-1,-2-5 6,-1-1-4,-1-2 1,0-5-3,2-1 2,-2-7 3,0-5-5,0-3-9,0-4-52,1-5-45,1-5-54</inkml:trace>
  <inkml:trace contextRef="#ctx0" brushRef="#br0" timeOffset="208916.3941">25489 7666 308,'0'0'0,"0"0"-35,0 0 30,0 0 4,87-5-3,-51 5 3,-1 0-66,3-4-128</inkml:trace>
  <inkml:trace contextRef="#ctx0" brushRef="#br0" timeOffset="209555.3979">25903 7241 217,'0'0'103,"0"0"-78,0 0-10,0 0 25,0 0 29,0 0-40,37-59-26,-22 54-3,-2 2 0,-1 1-3,-4 2-3,-1 0-1,-1 11-3,-3 9 5,-3 4 0,0 8 0,-13 1-20,-8-2-13,3 0-58,2-6-18,6-4 41,3-3 58,3-4 15,4-6-2,0 2-4,0-4 6,11-1 0,5-1 4,3-1 18,6-3-1,5 0-15,1 0-3,2 0-3,-2 0-22,-4 0-67</inkml:trace>
  <inkml:trace contextRef="#ctx0" brushRef="#br0" timeOffset="210094.1903">26349 7475 241,'0'0'64,"0"0"-63,0 0-2,0 0-8,0 0-1,0 0 10,43 31 3,-25-21-3,-3 1 5,4 0-1,-2 2 3,5-1 0,0-1 2,1 2-3,2-1-5,-1-2 2,-3-1 0,-5 2-3,-1-2 0,-4 0 0,-5 0-1,-2 0 0,-2 0-3,-2-1 2,0 0-1,0 0-5,0 1 8,-11 3 11,-5 1-10,-7 1 46,0 1-38,-3 1-2,-1 0-6,-1 2-1,-2 1-4,-1 1-36,-2 0-32,0-2-35</inkml:trace>
  <inkml:trace contextRef="#ctx0" brushRef="#br0" timeOffset="210863.4093">27426 7538 241,'0'0'119,"0"0"-36,0 0-8,0 0-6,0 0-24,0 0-10,-4-18-27,5 15-8,14 2-5,6-2 1,4 3 1,2 0 2,-2 0-3,1 0-3,-3 0-17,-3 0-9,-1 3-22,-5 4-42,-5 1-34,-8-1-63</inkml:trace>
  <inkml:trace contextRef="#ctx0" brushRef="#br0" timeOffset="211071.3976">27416 7680 13,'0'0'24,"0"0"38,0 0-14,108 9-23,-76-8-4,0 2-10,1 1-10,-1 0-1,-3-1-1,-2 0-65</inkml:trace>
  <inkml:trace contextRef="#ctx0" brushRef="#br0" timeOffset="394715.3998">28375 7390 7,'0'0'30,"0"0"17,0 0 20,0 0 8,0 0-18,0 0 3,0 0-32,46-28-9,-44 27 5,-2 1-10,0 0-8,0 0-4,0 0-2,0 0-2,0 0-2,0 0-3,0 0-7,-11 15 1,-11 6 13,-11 6 8,-5 3 1,-5 0-9,1-1 11,0-2-9,3-3-1,4-3-1,7-1 0,6-4-1,6-3-4,6-3-2,3-1-1,2-5 5,4 1 1,-1-2 1,2-2-1,0 1-2,0 2-5,0 1 3,0 4 3,0 3-1,5 3 2,9 1 2,2 2 0,3 1 1,3-1 0,2 0-1,8 1 0,2 1 0,3 0 2,0-1-1,-2 1-1,-2-1 0,-5-1 1,-6-2-1,-5-1-5,-4-5-9,-7-3-41,-3-2 8,-3-3-9,0-1-11,0-1-15</inkml:trace>
  <inkml:trace contextRef="#ctx0" brushRef="#br0" timeOffset="395577.5486">28769 7373 135,'0'0'94,"0"0"-67,0 0-17,0 0 6,0 0 8,0 0-13,0-1-11,0 20-11,-9 8 9,1 8 2,1 2 0,5 3 1,2-4-1,0-2-5,15-2 4,5-2 0,4-3 1,4-2 0,-1-3 4,-2-6-2,2-4 3,-4-4-1,2-5 3,0-3 0,0 0 8,2-3 7,1-12 5,2-6-23,-4-4 35,-1-1-13,-4-5-26,-6 0 6,0-1 4,-6-1-5,-4 3-4,-1 0 3,-4 1-3,0 5-1,0 3-6,0 5-23,0 5-40,0 7-29,0 4-161</inkml:trace>
  <inkml:trace contextRef="#ctx0" brushRef="#br0" timeOffset="396017.5519">29023 7481 109,'0'0'77,"0"0"-77,0 0-1,0 0 0,0 0-17,0 0 8,1 54 10,-1-15 35,0 4 16,0-1-26,-5-1-5,4-2-8,-1-1-2,2-4-10,0-3 0,0 0 4,0-2 0,0 1-2,0-5 2,0-3-1,0-2-1,0-3 0,0-4-2,0-4-3,0-3-74,0-6-17,0 0-36</inkml:trace>
  <inkml:trace contextRef="#ctx0" brushRef="#br0" timeOffset="397124.5707">29534 7239 184,'0'0'98,"0"0"-38,0 0-8,0 0 3,0 0-16,0 0-39,0 0-1,0 27-24,-8 15 25,-2 12 0,1 8 3,0 0 1,2 1 0,5-1-2,2-4 2,0-2-1,2-6-3,7-4 0,1-2 0,0-2 1,0-1 1,-4-5-1,0-4-1,0-9 0,-1-6-14,1-6-56,0-5-18,5-6-9,2 0-72</inkml:trace>
  <inkml:trace contextRef="#ctx0" brushRef="#br0" timeOffset="398313.5554">30165 7401 136,'0'0'78,"0"0"-24,0 0-42,0 0-3,0 0 16,0 0-25,0 3-6,-1 22-2,-7 9 8,-2 7 0,-3 3 7,0-1-6,0 2 5,-2-4 5,4-2-4,1-5-3,1-3-4,3-6 2,0-2-1,0-4 2,-1-4-2,2-1-1,2-7-25,2-2-24,1-5-72</inkml:trace>
  <inkml:trace contextRef="#ctx0" brushRef="#br0" timeOffset="398671.5522">30220 7364 20,'0'0'29,"0"0"-9,0 0 17,0 0-6,0 0-30,0 0 3,40 51 5,-30-12 28,-3 6-6,1 1 4,-1 0-26,0-4 3,2 0-7,1-6 4,1-4-6,-3-5 1,-1-6-2,-2-4 0,-1-5-1,-3-3 2,-1-1-3,0-5-8,2-2-45,-2-1-61,0 0-15</inkml:trace>
  <inkml:trace contextRef="#ctx0" brushRef="#br0" timeOffset="398891.5438">30149 7659 26,'0'0'88,"0"0"-88,0 0-2,0 0 2,0 0 16,0 0-8,89-2 4,-57 1-1,3-2-11,3 0-6,-2-2-34</inkml:trace>
  <inkml:trace contextRef="#ctx0" brushRef="#br0" timeOffset="399461.5465">30500 7164 197,'0'0'76,"0"0"-54,0 0-6,0 0 12,0 0 10,0 0-11,86-57-17,-71 57-10,-5 0-8,2 16 0,-3 9 4,-6 6 1,-3 5 3,0 1 3,-12 1-3,-4-5-3,-4-2-14,7-10-11,3-5 6,5-4 9,4-4 3,-1-4 7,2-1-2,0-3-3,0 0-3,16 0 11,11 0 3,4-1 2,8-7-1,2 0-4,2 3-4,-1 2-11,-5 0-80,-1 1-77</inkml:trace>
  <inkml:trace contextRef="#ctx0" brushRef="#br0" timeOffset="399958.5685">31130 7189 270,'0'0'76,"0"0"-59,0 0-17,0 0-6,0 0-14,0 0 20,-10 113 6,7-47 3,-1 5 4,-2 3-1,-2-3 27,0-1-18,0 1-8,2-5 6,3-2-12,3-6-2,0 0-5,0-6 2,0-4-2,0-9 6,0-10-6,0-13-7,4-8-49,5-8-65,8 0-27</inkml:trace>
  <inkml:trace contextRef="#ctx0" brushRef="#br0" timeOffset="400704.2931">31516 7337 248,'0'0'110,"0"0"-70,0 0-40,0 0-7,0 0-16,0 0 19,-11 87 3,8-39-3,3 2 3,0 0 1,0-5 0,12-6-11,7-5 11,2-3 2,2-6-2,2-4 2,-1-7 3,-4-8 1,2-6-2,3 0 27,3-6 4,2-14-12,3-4-6,-5-6-15,-1-3 6,-5-3-7,-5-2 5,-2 1-4,-8-1-1,-4 2-2,-3 5-14,0 8-1,0 3-29,0 8-72,0 5-128</inkml:trace>
  <inkml:trace contextRef="#ctx0" brushRef="#br0" timeOffset="401185.5597">31694 7495 72,'0'0'177,"0"0"-117,0 0-44,0 0-14,0 0-2,0 0-15,0 46 7,0-3 8,0 3 1,-3 3 9,-1-3 2,-1-1-3,1-6 1,0-3-3,1-2-5,0-8 0,1-1 0,2-4-2,-1-4-3,1-4-38,0-5-35,0-8-90</inkml:trace>
  <inkml:trace contextRef="#ctx0" brushRef="#br0" timeOffset="401938.2114">32170 7546 0,'0'0'3,"0"0"-3,0 0 13,0 0 13,0 0-8,0 0 19,87 48-8,-56-34 0,5-2 2,1 0-13,-1 0-9,-2 0 0,-4 0-6,-1-1-3,-4-1 5,-4-1-5,0 0 2,-4-3 1,-6 0-2,-5-1 1,-1-2-2,-4-1-2,-1 0 1,0 1-4,0 0 0,0 3 2,0 1 3,-3 3 8,-10 2 3,-8 1 14,1 4-14,-5 1-8,-2 2-3,-1 2 1,-1-1 0,0 1 2,0-2-3,3 1 0,0-1 0,5-4-27,0 1-20,1-2-23,6-3-71</inkml:trace>
  <inkml:trace contextRef="#ctx0" brushRef="#br0" timeOffset="404211.5543">25000 8678 244,'0'0'90,"0"0"-84,0 0-6,0 0 6,0 0 48,0 0 1,0-2-50,-2 9 1,-15 12-7,-9 7 2,-5 0 5,-3 3-6,-1-2 2,2-1-1,2-3-1,1-2 0,7-6 0,4-2-2,5-4-1,8-3 2,3 2 0,3-2-13,0 3-3,0 3 12,12 5 0,8 1 5,9 1 1,2 1-1,5-1 0,4-1 1,3 2 4,-1 1-4,-3 0 0,-2 4 0,-7-1 1,-3 1-1,-4-3-2,-4-5-9,-4-4-76,-2-5-3,-5-5-15</inkml:trace>
  <inkml:trace contextRef="#ctx0" brushRef="#br0" timeOffset="404693.5632">25689 8732 372,'0'0'140,"0"0"-140,0 0 0,0 0-11,0 0-18,0 0 22,0 81 7,0-37 4,0 3-4,0-2 0,0-5 0,0-2 0,0-5 3,0-6-3,5-1 0,4-5-4,0-3-40,0-4-66,-2-11-63</inkml:trace>
  <inkml:trace contextRef="#ctx0" brushRef="#br0" timeOffset="405231.1897">25716 8743 296,'0'0'16,"0"0"-8,0 0-3,-1-82-2,10 69 38,2 2 23,5 1-23,7 4-34,7 1-7,3 5 0,1 0-3,-2 5-3,-6 14 2,-5 6 1,-9 3-1,-7 4-2,-5 1-17,-6 0-8,-16-1 11,-7-3-5,-1-4 0,1-4 18,0-5 7,8-5 0,5-4 2,7-3-2,7-4 0,2 0 0,0 1-20,5 0-28,13 2 41,1 3 6,7 4 0,2 1-1,2 4 0,-4 3 1,1-2 1,-4 2 0,-5 0-1,-6-2 1,-5 4 0,-7-2-1,0 2 1,-19-1 6,-8 2 39,-7-3-21,-5-3-10,-3-1-7,0-7-2,2-3-5,0-4-13,5 0-12,1-4-47,6-8-122</inkml:trace>
  <inkml:trace contextRef="#ctx0" brushRef="#br0" timeOffset="406031.6626">26301 8511 331,'0'0'84,"0"0"-59,0 0-24,0 0 21,0 0 15,0 0-3,36-67-21,-29 66-13,4 1-3,-1 0-3,-1 3-3,1 13 6,-5 9-7,-4 5 10,-1 5-5,-3 2-1,-14-1 1,-1-4-13,0-6 3,4-5 4,6-7 5,3-3-7,4-4-7,1-3-5,0-1 3,0-3 9,14 0 11,10 0 2,12-3 4,1-7-4,2 2-9,-3 3-8,-5 2-20,-2 3-22,-7 0-50</inkml:trace>
  <inkml:trace contextRef="#ctx0" brushRef="#br0" timeOffset="406687.623">26757 8746 239,'0'0'79,"0"0"-78,0 0-1,0 0 5,0 0 17,0 0-11,-1 3-11,4 4-17,12 2 16,10 3 1,4 0 0,2 1 0,3-3 0,-1 2 4,2-2-4,-1 1 1,-3 0-2,-4-1 2,-3-1 0,-6 0-1,-5 2-2,-5-2 2,-1 1 0,-4 1-6,-3 0-4,0-1 8,0 1 1,0 0-2,-3 0 1,-12 1 3,0 0-1,-6 2 6,-1-1-1,-2 2 4,-1 1-9,-2 0-1,-1 2 1,-1-1 1,1 2 1,1 1-4,2-1 2,4 4-13,0-4-37,2-2-14,8-7-99</inkml:trace>
  <inkml:trace contextRef="#ctx0" brushRef="#br0" timeOffset="407175.5904">27544 8941 402,'0'0'67,"0"0"-67,0 0-36,0 0 20,0 0 16,0 0 0,55 2 5,-24-2-5,4 0 5,-1 0 0,-1 0-4,-5 0-1,-2 4-4,-6 3-68,-9 0-62</inkml:trace>
  <inkml:trace contextRef="#ctx0" brushRef="#br0" timeOffset="407391.5791">27563 9145 149,'0'0'10,"0"0"-10,0 0-6,0 0 6,0 0 0,0 0 3,78 16 20,-47-16-13,3 0-2,2 0-8,-3-3-5,-3 0-21,-3-1-48</inkml:trace>
  <inkml:trace contextRef="#ctx0" brushRef="#br0" timeOffset="408183.527">28714 8776 124,'0'0'152,"0"0"-115,0 0-31,0 0 1,0 0 17,0 0 1,0-2-25,-5 4 0,-13 13 0,-9 6 12,-6 1-9,2 1-2,-2-2-1,2-1 3,2-2-3,4-2 0,4 1 1,6-5-1,2-1 0,6-4-4,2-1-4,2 0-3,3-1-1,0-1-3,0 2 2,0 2 2,3 2 7,11 1 1,5 1 3,5 2 0,4 0 0,3 2 1,2 0-1,-2-1 2,1 0-2,-2 0 3,-4-1-3,-1-3-1,-3 0-29,-3-4-48,-5-2-51</inkml:trace>
  <inkml:trace contextRef="#ctx0" brushRef="#br0" timeOffset="408939.6596">29052 8806 173,'0'0'63,"0"0"-57,0 0-6,0 0-10,0 0 6,0 0 0,-18 37 3,15-6 1,2 1 1,1 3-1,0-1 1,0-3-1,10-2 0,8-5 0,2-3 3,5 0 5,3-6 1,0-3-4,4-5 1,1-4 0,3-3-2,-1 0-3,3 0 6,-1-10-2,-6-5 2,-1-2 0,-7-2-1,-3-2 13,-2-2 9,-6-3 10,-3-1-9,-4 1-15,-1-2-2,-4 3-8,0 1-1,0 3-3,0 4-3,0 3-26,0 9-54,0 1-69</inkml:trace>
  <inkml:trace contextRef="#ctx0" brushRef="#br0" timeOffset="409347.6334">29279 8890 245,'0'0'68,"0"0"-66,0 0-2,0 0 6,0 0 10,0 0-16,-9 32-23,6 5 23,-3 10 4,3 0 4,-1 1 0,-3 0 2,4-3-1,-1-1-6,3-2 1,1-4-1,0-4-1,0-4-1,0-6 2,0-6-3,0-5-48,4-9-84,2-4-34</inkml:trace>
  <inkml:trace contextRef="#ctx0" brushRef="#br0" timeOffset="410091.5854">29841 8568 53,'0'0'166,"0"0"-81,0 0-44,0 0-7,0 0 1,0 0-21,0 2-14,0 24-26,0 18 24,0 12 2,0 9 0,-1 5 0,1 3 3,0-1 1,0-1-1,4-2 0,2-5-3,5-1 6,-5-10-6,0-6 1,-3-9-1,-2-8 0,-1-6-28,0-8-39,0-4-50,0-7-87</inkml:trace>
  <inkml:trace contextRef="#ctx0" brushRef="#br0" timeOffset="417068.5855">30304 8762 187,'0'0'100,"0"0"-35,0 0-52,0 0 13,0 0 30,0 0-5,0 0-27,0-4-24,0 4-3,0 1-14,0 19 0,0 7 17,0 6 0,0 6 0,0 2 0,-2-1 0,1-2 0,-1-3 1,1-4 4,1-3-5,-2-5 0,1 0 2,-1-4-2,-1-2 0,-1-2-31,1-5-47,0-2-35,2-6-64</inkml:trace>
  <inkml:trace contextRef="#ctx0" brushRef="#br0" timeOffset="417727.5071">30279 8751 50,'0'0'85,"0"0"-33,0 0-17,0 0 6,0 0 4,0 0-17,71-78-18,-54 75-5,-1 3 2,-1 0-7,1 0-1,-1 13-1,1 6 0,-2 4 0,-3 3 1,-3 5 2,-6-1 0,-2 3-1,-2-1 0,-15-1-2,-3-2-17,-1-5-13,-3-5 2,2-3 6,4-5 10,2-4 14,8-6 2,5-1 3,3 0 1,0 0 0,0 0-6,12-4-12,9-6-2,1 3 8,1 4-6,-2 3 6,-5 0 5,-2 0-1,-2 10-6,-2 3 6,-4 2-7,0-1 3,-5 3 0,-1-2 3,0 1 3,-6 0 32,-11 0 6,-3 2-7,-4-3-15,-4 1-8,-3-3-8,-2 0-2,-5 0-8,4-6-10,1 0-1,3-7-40,3 0-41</inkml:trace>
  <inkml:trace contextRef="#ctx0" brushRef="#br0" timeOffset="418438.355">30753 8483 224,'0'0'94,"0"0"-17,0 0-63,0 0-9,0 0 16,0 0 3,70-67-9,-55 64-15,0 3-1,-5 0-7,0 9 4,-3 12-1,-7 8 3,0 5-3,-12 5 5,-15 4 9,-6-3-9,1-5-4,3-7-14,8-7 3,5-8-2,7-5 13,3-1 1,4-3 1,2-2-6,0 1-15,9-3 1,16 0 19,8 0 2,8 0 1,-1 0-1,2 0-3,-6 0-1,-5 0-38,-4 0-35,-9 0-78</inkml:trace>
  <inkml:trace contextRef="#ctx0" brushRef="#br0" timeOffset="418919.5895">31290 8733 199,'0'0'48,"0"0"-45,0 0-1,0 0-2,0 0-7,0 0 7,0 69 6,0-29 41,0 3-34,0 3-4,0-1 5,0-2-6,0-2-8,0 0 2,0-2-1,0-2 6,0-2-4,2-3-3,-1-5 0,-1-8-25,0-3-28,2-8-14,-1-3-70</inkml:trace>
  <inkml:trace contextRef="#ctx0" brushRef="#br0" timeOffset="419495.7917">31665 8749 301,'0'0'73,"0"0"-73,0 0-16,0 0 3,0 0 8,0 76 4,0-38 0,4 1 1,6-3 4,2-4-3,6-1 1,0-5 6,6-2-4,3-3 2,3-9 2,4-3-3,5-6 1,0-3 6,1 0-10,-4-3 6,-6-12 2,-4-2-2,-6-5-3,-4-2 1,-7-3 2,-6-3-4,-1-2-2,-2 2 0,0 0 2,-6 3-4,-8 4 0,3 5-3,0 5-43,3 2-60,4 4-103</inkml:trace>
  <inkml:trace contextRef="#ctx0" brushRef="#br0" timeOffset="419873.5757">31903 8820 92,'0'0'72,"0"0"-72,0 0-11,0 0 9,-19 100 2,11-55 15,1 5 42,1 0-14,0-2-27,2-5-2,2-1-10,1-4-2,-1 0 1,2-6 1,-1-6-1,-2-3-3,0-8-41,1-5-68</inkml:trace>
  <inkml:trace contextRef="#ctx0" brushRef="#br0" timeOffset="420515.3116">32428 8905 231,'0'0'95,"0"0"-95,0 0-70,0 0 38,0 0 30,0 0 2,14 18 1,7-4 5,4 1 2,6 0-7,5 1 0,3-1 4,3-1 14,0-1-9,-2 0-3,-2-3-4,-5-1-1,-6-1 0,-9-2-1,-3-2-2,-7-1 1,-5 0 0,-2-1 0,-1-1-4,0-1 3,0 3-5,0 3-1,0 3 7,-9 5 11,-7 3-11,-5 1 8,-8 3-4,-6 2 0,-2 5 0,-2 2 0,0 2-3,0-1 0,3 1-1,2-5 1,4-3-1,0-1-47,5-4-24,1-2-90</inkml:trace>
  <inkml:trace contextRef="#ctx0" brushRef="#br0" timeOffset="438537.1834">9987 4677 1,'0'0'15,"0"0"-8,0 0 4,0 0-6,0 0 1,0 0 16,0 0 5,0 0-2,1 0-1,1 0-1,-2 0-2,0 0-5,0 0-5,0 1-1,0-1-9,0 0-1,0 2-3,0-1 0,0 4-2,0 1 5,0 1 3,0 3-1,0 0-1,0 2-1,0 4 2,0 3-2,0 4 2,0 2 9,0 2-1,0 2 1,0-1 2,0 0 1,0-2-8,0 0 3,0 0-8,0 1 4,0-1-5,0 0 2,0 2 1,1-4-3,1 1 0,0-2 2,1-1-2,2 7 1,-5-1-1,3 4 0,0 3 51,-3-7-42,5 3-2,-4 2-5,-1 3-2,0 0 23,0 0 16,2-3-32,-1 3-1,-1 6-6,0-1 2,0 0 10,0-7-8,0-2-4,0 2 2,0 1-2,0-2 11,0-3 0,0 0-10,-3 2-1,0-1 1,-3 1 4,6-6-4,-3-2-1,3 3 1,0-2-2,-2 0 2,-1-1-1,2-2 0,-5 2 0,3 0 1,-1-1 0,1 0 3,-2 1-4,1 0 0,-4-2 0,4 1 0,-1 1 0,1 3-2,-2-1 2,0-2 0,3-4 1,1-1 0,1-1-1,-2-1 0,2-2 0,-1-5 0,2-2-2,0 0 0,-1-1 2,1 0-2,-2 0 2,2-2 1,-1 0-1,1 0-7,0-2-2,0 1 6,0-3 0,0 1 3,0-1-5,0 1-2,0-2 1,0 0 0,0 0 4,0 0-4,0 0 1,0 0 5,0 0-2,0 0 2,0 0-2,0 0-4,0 0-4,6 0 9,5 0 1,1 0 2,5 0-2,-1 0 0,2 0-1,4-5-1,-2 2 2,-1-1-8,-2 1-1,2 0 2,-1 1 0,-3-1 0,1 0-5,1 2-8,-3 0 10,3 1 0,2 0 10,1 0 0,1 0-1,4 0-1,0 0 1,2 0 1,0 0 0,3 0 0,0 0 0,4 0 3,3 0-3,1 0 0,2 0 0,-1 0-2,7 0 2,-1-2 0,-2-4 0,2 1 0,2 1 0,0 0 2,2 0-2,2 0 0,-3 1 0,1 0 1,-3-2-1,0 1 0,-1 1 0,3-2 0,-2 2 0,2 0 0,0 0 1,2 0-1,-1 0 0,1-2 0,3 3-1,2-3 1,7 1 0,3-3 2,3 3-2,2-2 0,0 0 0,-2 0-1,3-1 1,-1 0 0,3 1 1,-3 2-1,-3-2 0,-1 1-1,-2 2 1,3-1 0,-2 1 1,1-3-1,-3 1 0,-2-1 0,0 2 0,0-1 0,0 2 1,1-1-1,-4 1-2,-2 1 2,-3 1 0,1-2 0,-2 1 0,-1-1 0,2 1 0,-2 0-1,0 0 3,-1-1-2,-1 2 0,1-1 0,-1-1 0,-1 0 0,4 0 0,-1 1 0,1 1 1,-1-2-1,2 0 0,1 0-1,0-2 1,4 4-1,3-2 1,0 0 2,2 2-2,-2-2-1,3-2 1,4 0 0,1 1 0,2 0-2,-1-1 2,0 2 2,-3 1-2,-1-1 1,-2 2-1,-3-1 0,-3 1 0,-1-1 0,-5 2 0,2 0 0,-4 0-1,0 0 1,2 0 1,-1 0 2,-2 0-3,-1 0-3,-6 0 3,-3 0-1,-3 0 1,-4 0 0,-4 0-1,-2 0 0,-1 0 2,-3 0-2,-1 0 1,-4 0 0,-4 0 2,-4 0-2,-4 0 0,-4 0-3,1 0 0,-2 0 2,0 0 1,0 0 2,0 0-2,0 0 0,0 0 2,1 0-2,-1 0 0,0 0-2,0 0 4,0 0-4,0 0 2,0 0 0,0 0 0,0 0 0,0 0 0,0 0-1,0 0 1,0 0 0,0 0 1,3 0-2,0 0 4,3 0-3,-2 0 0,-2 0-2,-1 0 1,1 0 1,-1 0 0,1 0 0,1 0 0,-2 0-1,4 0 1,0 2 0,0-1 0,0 1 0,-1-1 1,2 2-1,5-1 0,5-1 1,3 3-1,1-1 0,2-1 0,2 1 0,3 0 2,3 0-2,1 1 0,2-1 0,1 1 0,1 0 0,-1 3 0,-1-3 0,0 3 0,-1 0 0,0-1 0,-1 0-2,0-1 1,-2 0 1,1 1 0,-2-1 1,0-1-1,-1-1 0,1 1 2,1-2 0,-1 1-2,-2 0-4,-3 0 4,-2-1 2,-3-1-2,0 3 0,-2-3 0,-2 1 0,0-1 0,-1 0 0,-3 2-3,0-1 3,0-2 1,-3 0-1,-4 0 2,0 0-2,-1 0 1,-1 0-1,1 0 3,-2 0-3,1 0 4,-1 0-3,3 0 18,-2 0-13,1 0-1,2 0-5,2 0-1,0 0-2,6 0 3,5 0-3,5-5 3,9 1 0,7-1 0,4-1 0,2 2-2,3 1 2,2 0 0,1 0 0,1-1 0,3 3 2,-2 0-2,1-1 0,2 2-3,-2 0 3,4 0 1,-2 0-1,-1 0 0,3 0-1,5 0 1,7 0 0,4 0 3,5 0-3,-1 0-2,2 2 2,6-2 0,0 0 0,3 0 0,0 0 0,-1 0-2,1 0 2,1 2 2,1 0-2,-1-2 0,4 2 0,-1-2 0,5 0 0,2 0 2,2 0-5,2 0 4,3 0-1,3 0 0,-3 0 2,1 0-2,-3 0 0,0 0-2,0 0 2,5 0 0,3-2 2,1-2-1,2-1-1,0-1 0,2 1-1,-3 1-2,-3 0 3,-1 1 0,-1-2 0,0 2 1,4-2 1,5-2-2,-1 1 0,4-3 1,-3 2-1,-1-1 0,-2 2 0,-6 0 0,-3 0 0,-6 1 0,-1 1 1,-1-2-1,-1 1 1,1-1-2,-5 0 1,-8 0 0,0 2-1,-5-2 1,-3 1 0,-4 0-1,-6 1 3,-6 3-2,-4-1 0,-5 2 0,-3 0 0,0 0 0,-2 0 0,0-1 0,0-1 0,0 1 0,0-1 1,-1-1 0,-1 1 1,-1 1-2,-5-2 2,-1 2 4,-1-1-4,0 1-1,0-2 3,-1 0-3,-3-2 1,-5 0 0,-4 3-4,-9-3 4,-6 4-2,-3-1 2,-3 0 2,-3 1 19,0-1 6,0 1-12,0-1-4,0 1-1,0-1 1,0 2 5,0-2-2,0 0-1,0-1-3,0-2-12,1 1 1,-1-2-2,0-2 1,0 1 0,0-4 0,0-1-1,0 0 1,0 0 2,0-4-2,0-2 0,0-3-1,0 0 1,0-4 1,0-2-1,0-5-1,5 0 1,1-4-6,2-4 3,-1 3 3,0-5 0,-1-2 0,0-3 0,-1-6 0,-2-2 0,3-4 0,-2 0 0,-1 3 0,2 1 0,-1-1 0,-1 1-3,-1-2 0,2 1 3,-1 2 0,0 1 0,0 0 0,-2 4 0,1-3 1,1 3-1,-2-1-1,3-1 1,-1 4 0,0 1 0,-2-1-1,1 3 1,-1 1 0,-1-1-3,2 0 3,0 2-1,0 0 1,-1 0-2,1 6 2,-1 1-2,1 5 2,-1 3 0,-1 2-2,0 0 1,0 2 1,0 4 0,0 1 0,0 5 0,0 0 1,0 5 1,0 0-2,0 2 0,0 2 0,0 2 0,0 0 1,0 2 1,0 0-2,0 0 0,0 0-1,0 0 1,0 0-2,0 0-1,0 0 2,0 0-4,0 0-6,0 0-32,0 0-17,0 0-48,0 2 8,0 5-15</inkml:trace>
  <inkml:trace contextRef="#ctx0" brushRef="#br0" timeOffset="442059.3941">9924 4581 7,'0'0'56,"0"0"-50,0 0-1,0 0 18,0 0 8,0 0-8,0 0 1,15-5-14,-12 5-1,4 0-3,1 0 4,4 0-6,0 0 1,2 0-4,3-1 1,2 1-1,1 0 1,7-1 1,-2 1 1,3 0-4,2 0 1,0 0 1,4 0-1,-2-2-1,-1 2 0,0 0 0,-2 0 0,-1 0 0,2 0-1,0 0 1,1 0 0,6 0 2,5 0-4,7 0 4,2 0-2,0 0 0,10 0-1,0 0 1,5 0 2,2 0 10,-2 0-11,1 0 2,0 0-3,1 0 0,1-2 0,0 2 2,0-1-1,-2-1-1,-1 0 0,1 1 0,0 1 0,3 0 1,3 0 1,3 0-2,-1 0 0,-1 0 0,0 0 0,-3 0 1,5 0-2,-1 0 1,-1 0 0,0 0 1,-1 0-1,1 0 2,1 0-2,-2 0-2,-1 0 2,1 0 0,6 0 0,0-1 0,0-2 0,0 0 0,-7-2 0,-1 2 0,-1 0 2,0 0-2,-1 0 0,-3 2 0,-2-2 0,2 3 0,-4-2 1,2 1-1,-7 1 0,1-2 0,-3 2 2,-1 0-2,0 0-3,-2 0 3,3 0 0,5 0 0,-2 0 1,3 0-1,-1 0 0,4 0-1,5 0 1,3 0 0,5 0-1,-1 0 1,-2 0 2,0-5-2,0 1 2,-2 0-2,-3 1 0,-2-1 0,0 1 0,-2-1 0,6 1-2,-3 0 2,1 2 0,1-2 2,-5-1-2,1 1-2,1-1 1,1 1 1,1 0 0,-1-2 1,-4 2-1,0 0 0,-3 0 2,-3 2-2,-1-2 1,-6 0-1,0 3 0,-5 0-1,-1-2 1,-4 1 0,4-4 0,-3 2-2,1 0 2,2 1 0,-3-2 3,4 1-3,-6-1 0,2-1-1,1 2 1,-1-1 0,1-1 1,2 1-1,1 1 0,1-2 0,0 2-1,0-2 1,0 2 0,1 2-2,1-2 2,-1 2 2,3 1-1,1-2-1,2 2 0,3-3 0,-1 2 0,4-4 0,2 2-1,6 0 1,4-1 2,2-1-2,-1-1-1,1-1 1,1 2 0,1-1-3,3 0 3,2 0 2,-3 1-2,0 1 0,0 1 1,-2 0-1,-1 0 0,-1 0 0,1-2 0,2 1-1,3-1 1,3 1-2,-1-3 4,-1 2-2,1-1 0,1-1 1,-2 0-1,1 1 0,-3 1 0,-6 1 0,-1 0 0,-1 1-3,-5 0 3,0 0 2,-1-1-1,-1 1-2,4 0 1,0 2 0,2-2 0,0 0 1,-2 2-2,-3-4 1,5 0 0,-1 1 0,1 1 1,0 0-1,2 1 0,-2 1-1,-1 1 1,-1 0 0,2 0 1,-4 0-1,0-2 0,-4 2 0,3 0-1,2 0 1,4 0 0,-1 0 1,1 0-1,1 0-3,3-1 3,0-1 3,4 1-3,-3-1 0,0 1-1,-1 1 1,-4 0 0,-1 0 1,-2 0-1,-6 0 0,1 4 0,-2-1 0,2 2-1,1 0 1,2 0 0,3 1 0,-3-2 1,0-1-1,-2-2 0,3-1-1,2 0 1,2 0 1,1 0-1,0 0-1,-1 2-1,-2-1 2,-2 2 0,0 0 2,-3 0-4,2-1 4,-4-1-4,3 1 2,2-1 0,0-1 4,-1 0-4,-5 0-1,-1 0 1,-4 0 0,1 0 0,-1 0 0,-3-1 0,-1-2-1,-3-1 1,-2 3 0,-1-2 0,-1 3 2,-2 0-2,0-2 0,-3 1 1,-2 1-1,0-1 0,-5-1 1,0 2-1,-3-1 0,0-1 0,-2 1 0,2-3 5,0 3 6,-6-2 1,1 1-6,-9 1-1,-5-1 1,-7 1-4,-2 1-1,-2 0 9,0 0 4,0 0-14,0 0-3,0 0-10,0 0-49,0 0-65</inkml:trace>
  <inkml:trace contextRef="#ctx0" brushRef="#br0" timeOffset="448707.1516">20547 5735 37,'0'0'1,"0"0"-1,0 0 28,0 0 6,0 0-20,0 0-10,0 0-4,3 2 7,0 3-2,-2 4 12,1-2-5,0 5-8,1 1 15,-1 4-12,-1 4-3,1 2 1,1 2 2,-2 5-2,1 3-3,-1 2 5,-1 1-4,0 3 0,0 5 3,0 4-2,0 6 49,-7 2-1,1-2-27,-1 2-24,1 1 4,-2 3 6,-1 2-4,0 1 0,-1 6-6,-2 8 15,-5 6-7,1 6 1,-3-2-3,-1-1 0,2-1-6,-1 2 0,0-2 0,2-2-1,2 0 3,2-2-2,-1 2-1,1 1 2,2-1-2,0 3 1,0 0-1,2 1 3,-4-3-3,2-5 1,-1-1-1,-1-3 0,1 1 0,-3-3 0,2-2 0,-4-5 1,2 0-2,-1-3 4,1-1 0,0-1-3,2-4 0,-1 0 1,2-2-1,0 2-2,1 2 2,-2-3 3,3-1-3,-2-6 0,3-5-1,1-3 1,0-1 0,2-3 0,1 1-2,2-5 2,0-5 0,2 0 0,-1-4-2,-1-3 2,-2-1 0,2-5 3,1-2-3,1-1 0,-1 0-1,0 3 2,-2 2-1,1-1 2,-2 2 6,2 2-8,-4 2 0,3 1 0,-1 0 17,2-2-11,0 1-5,2 2-1,-2 1 1,1-1 5,0 0-5,2 1-1,-1 0 3,1-1-1,-2-2-1,2-1-1,0 0 1,0 0 0,0-1-1,0-1-2,0 2 2,0 2 1,0-2-1,0-4 4,0-5-3,0-3-1,0-3-1,0-3 1,0-2 1,0 1 0,0-2 3,0 0 0,-4 0-4,0 0-3,-4-3-15,-4-8-68,-1-1-44,-1-1-14</inkml:trace>
  <inkml:trace contextRef="#ctx0" brushRef="#br0" timeOffset="449779.5806">19778 10220 68,'0'0'48,"0"0"-28,0 0 32,0 0-2,0 0-19,0 0-11,0-4-9,0 4-10,0 0-1,0 0-7,3 12-2,4 9 9,0 6 0,0 4-2,1 3 0,-1 0 3,3 4-3,1-3 2,2-2-3,2-6 3,1-4 2,0-5 0,-2-5-1,-2-2 2,-1-6-2,1-1 7,-3-4-2,0 0-1,2 0 13,0-3 1,0-12-1,2-3-4,-3-5-9,4-1 0,-1-5-1,1 0-1,5-3-3,3 0-2,2 4-4,2 1-17,1 4-35,-4 5-16,-2 5-41</inkml:trace>
  <inkml:trace contextRef="#ctx0" brushRef="#br0" timeOffset="451723.591">14730 11744 78,'0'0'41,"0"0"-13,0 0 26,0 0-10,98-18-22,-76 16-9,1-1-7,-3 2-6,-1 1-1,-2 0-2,-3 0-43,-2 0-105</inkml:trace>
  <inkml:trace contextRef="#ctx0" brushRef="#br0" timeOffset="451983.5714">14694 11984 64,'0'0'31,"0"0"28,0 0 29,80 0-28,-47-10-20,3 0-11,-2 0-12,-1 2-13,-5 1-1,-2 3-3,-4 1 0,-4 3-18,-2 0-72,-4 0-37</inkml:trace>
  <inkml:trace contextRef="#ctx0" brushRef="#br0" timeOffset="452501.6048">15448 11442 93,'0'0'124,"0"0"-59,0 0-1,0 0 17,0 0-17,0 0-27,0-15-30,0 15-7,0 0-8,0 11-8,0 15 5,0 10 11,0 5 2,0 2 3,0 1-5,0-5 2,0 0-2,5-4 0,0-5 3,-1 0-2,1-6 1,-1 1-2,2-6-1,-5-4-25,2-3-53,-1-3-49,-2-3-58</inkml:trace>
  <inkml:trace contextRef="#ctx0" brushRef="#br0" timeOffset="452815.6014">15299 12013 134,'0'0'8,"0"0"-6,0 0 5,0 0 31,0 0 34,0 0-9,80 11-23,-46-11-13,4 0-17,3 0-9,5 0 10,-1-3-8,0 0-3,-5 1 0,-4 2 0,-8 0-9,-4 0-53,-8 5-26,-8 4-99</inkml:trace>
  <inkml:trace contextRef="#ctx0" brushRef="#br0" timeOffset="453325.6016">15374 12230 63,'0'0'166,"0"0"-113,0 0-17,0 0 16,0 0-34,0 0-9,31-28-6,-11 25 0,-1 1 9,2 2-10,0 0-2,-3 0 0,0 5-2,-6 8 1,1 5 1,-5 5 0,-4 5 0,-2 3 7,-2 3-6,0-1 3,-9-1-1,-9-2-3,0 0 7,0-1-4,6-5-3,3-3 1,3-9 0,6-6-1,0-3-1,0-3-2,0 0-7,10 0 10,16 0 2,6-5 16,6-7-3,1 2-11,0-2 13,-5-1-9,0 5-7,-8 0-1,-3 2-5,-3 2-14,-5 1-57,-5 0-48,-4-1-88</inkml:trace>
  <inkml:trace contextRef="#ctx0" brushRef="#br0" timeOffset="454727.441">16472 11220 130,'0'0'64,"0"0"-44,0 0 3,0 0-21,0 0 4,0 0 1,6 66 46,0-28-18,0 6 0,1 2 36,-2 4-47,-1 3 15,1 5-13,1 4-14,1 0 2,1-3-8,-2-7-4,0-4-2,0-7 1,1-4-1,-4-3 2,-2-7-1,-1-3-1,0-8-12,0-4-35,0-4-32,0-6-43,0-2-107</inkml:trace>
  <inkml:trace contextRef="#ctx0" brushRef="#br0" timeOffset="455687.5908">17660 11229 1,'0'0'159,"0"0"-107,0 0-21,0 0 30,0 0-10,0 0-25,0-3-26,-11 5 0,-11 12 10,-6 9-9,-7 2 3,-2 1-2,0 3 1,-2-2-3,-3 0 1,0-2 3,5-3-3,4-5-2,6-4 3,11-2-4,7-6 2,4-2 0,4 1 1,1-3-1,0-1-4,0 3-5,0 4-7,9 4 14,9 3-2,3 2 8,7 1-2,3-1 3,4 3 3,2-1 1,0 0-7,-2 0 2,-6-2-2,-2 1-2,-9-2 0,-1-2-1,-7-2-11,-1-1-40,-2-4-72,-5-1-33</inkml:trace>
  <inkml:trace contextRef="#ctx0" brushRef="#br0" timeOffset="456421.5993">18489 11138 86,'0'0'128,"0"0"-60,0 0-33,0 0-6,0 0-28,0 0-1,0 28 0,0 9 5,-4 11 21,-4 1 2,-1 1-11,-1-1 2,2-2-15,-1-4-2,2 1-1,0-5 0,2-1 1,1-5-2,1-8-2,0-5-28,-1-6-48,4-10-34,0-4-67</inkml:trace>
  <inkml:trace contextRef="#ctx0" brushRef="#br0" timeOffset="457843.5896">18283 10900 41,'0'0'96,"0"0"-74,0 0 23,0 0 21,0 0-30,0 0-14,-11 0-19,-2 0-3,-3 0 0,0 3 0,-1 1 2,4-1-2,0-2 1,2 1 1,2-1-1,-1 1 1,5-2-2,1 0 4,-1 0-4,4 0 0,-2 0 3,1 0 4,2 0 6,0 0 3,0 0 2,0 0 2,0 0-7,0 0-6,0 0 2,0 0 1,0 0-8,0 0-2,0 5-5,0 6-12,0 14-1,0 9 18,0 13 0,0 10 0,0 6-4,0 5 4,-2 4 0,-2 1 10,-5 1-1,5-4-5,-1-3 3,4-9 0,1-7-6,0-8 0,0-9-1,6-5-2,4-8 2,1-2-1,-1-5-2,0-4 1,2-3-1,2-4 1,5-3-1,3 0-10,4-8-49,-3-7-45,-3-2-17</inkml:trace>
  <inkml:trace contextRef="#ctx0" brushRef="#br0" timeOffset="458491.6094">18567 11061 119,'0'0'81,"0"0"-38,0 0-13,0 0 23,0 0 2,0 0-14,0-11-26,0 11-6,0 0-9,3 0 0,4 5-12,5 16 4,3 9 8,1 6 9,-1 6 9,0 3 3,-1 3-3,-1 1-1,1-3-10,-4 1 6,0-5-13,-1-4 6,-1-4-5,-2-4-1,-3-4 3,-1-7 0,-2-5-3,0-8-26,0-5-45,0-1-10,0 0 11,0-13-106</inkml:trace>
  <inkml:trace contextRef="#ctx0" brushRef="#br0" timeOffset="458735.6112">18513 11407 118,'0'0'76,"0"0"-75,0 0-1,0 0 22,0 0 3,103-15-12,-76 13-7,-2 1-4,-2 1-2,-4 0-1,-4 0-47,-6 0-131</inkml:trace>
  <inkml:trace contextRef="#ctx0" brushRef="#br0" timeOffset="458996.609">19058 11466 91,'0'0'25,"0"0"-25,0 0 0,0 0 3,0 0 19,12 79-10,-12-56-3,-11 2 3,-7 1-10,0 1-2,-4-3-20,0-3-88</inkml:trace>
  <inkml:trace contextRef="#ctx0" brushRef="#br0" timeOffset="459629.5576">19424 11130 144,'0'0'126,"0"0"-92,0 0-26,0 0 0,0 0-3,0 0 25,-1 76 10,1-41 5,0 1-24,0-1-4,0 0-7,-2-4-3,1-2-6,-3-1 1,1-2 2,-2-3-4,1-2 0,-1-6-9,2-5-34,3-4-4,0-6-86,0 0-65</inkml:trace>
  <inkml:trace contextRef="#ctx0" brushRef="#br0" timeOffset="460213.5747">19435 11125 110,'0'0'71,"0"0"-20,0 0 11,0 0 2,48-81 1,-32 69-19,4 3-19,-4 0-11,3 6-3,-2 1-2,-1 2-11,0 0-5,0 15 1,-3 5 3,2 2 0,-8 6 1,-3 0 0,-4 3 0,0-2 0,-10 0 1,-10 0 0,-2-2-2,-3-3-3,0-3-7,4-4-11,6-7 5,6-4-6,5-4 9,4-2 5,0 0-4,5 0-35,11 0 36,6-5-2,2 5 9,-2 0 3,2 0 1,-2 9 0,2 5-2,-1 0 6,-2 3 6,-1 0 3,-6-1 6,-1 0 5,-7-3-9,-6 2-6,0 0 6,0 0 5,-18 3-7,-5 0 10,-2-3-14,-3 2-4,1-5 3,2-5-7,0 0 0,3-7-44,0 0-34,0 0-65</inkml:trace>
  <inkml:trace contextRef="#ctx0" brushRef="#br0" timeOffset="461129.6233">20036 10935 116,'0'0'78,"0"0"-42,0 0-21,0 0-4,0 0-4,0 0-4,63-26-1,-45 23-2,4 3 2,-3-2-1,-2 2-1,-2 0 3,-5 0-3,-4 0 0,-1 0-3,0 0 2,-4 0-1,2 2 0,-3 6-9,0 5 5,0 2 6,0 3 6,-4 3-3,-1 3 1,2 6-3,0 3 0,1 3 5,2 3-6,0 5 0,-1 1 6,-2 5 3,-2-2-2,-1 0 2,-1 1 2,1-5 7,0 0-4,-3-2-1,-1-1-10,2-2 6,-1-6-6,3-4-3,-2-8 3,-3-3 0,-1-3-2,-6-5 4,-4-2-1,-3-2-4,-4-6-9,-4 0-30,2 0-20,1-9-43,4-11 9</inkml:trace>
  <inkml:trace contextRef="#ctx0" brushRef="#br0" timeOffset="461907.6047">20563 11232 218,'0'0'115,"0"0"-67,0 0-40,0 0 27,0 0 7,0 0-42,-2-8-5,14 8 3,6 0 1,3 5 1,3 4 1,-2 2-1,1 1 0,1 0 0,0 0 2,2 0-2,1 0-2,0-2 2,-3 1 2,2-1-1,-6 1-1,1-2-1,-4 0 0,-3-3 1,-3 0-1,-2 2 1,-2-4 0,-4-1 0,0 0 0,-1 0-1,-2 1-4,0 0 5,0 3-1,-2 3 4,-11 1 1,-5 4 2,-4 3-2,-8 2-1,-5 1-3,0 2 0,-5 1-16,-1 0-5,4-2 14,-1 1-18,7-2-2,7-3-30,5-3-50,10-4-96</inkml:trace>
  <inkml:trace contextRef="#ctx0" brushRef="#br0" timeOffset="462635.6086">21498 10922 218,'0'0'94,"0"0"-69,0 0-17,0 0-3,0 0-5,0 0-7,0 44 4,0-4 3,0 9 15,0 6 7,0 6-10,0 5 21,0 3-20,0 1-9,0 0-2,0-3 3,0-1 1,0-6-5,0-6 1,0-9-1,0-7 3,-3-7-4,-3-7-8,0-5-68,-1-9-45,1-6-84</inkml:trace>
  <inkml:trace contextRef="#ctx0" brushRef="#br0" timeOffset="463791.6179">15138 13573 137,'0'0'95,"0"0"-50,0 0 31,0 0-5,0 0-36,0 0-32,0 0 4,21 9 18,5-6 8,3-3-9,7 0-16,2 0-4,-1 0-1,-5 0-3,-3 0-3,-10 0-35,-5 0-87,-13 9-82</inkml:trace>
  <inkml:trace contextRef="#ctx0" brushRef="#br0" timeOffset="464011.5997">15178 13794 130,'0'0'46,"0"0"-40,0 0-6,0 0 53,80 2-9,-42-10-14,0-4-22,1 0-6,-2 1-2,0 2-20,-4 0-59,-6 2-135</inkml:trace>
  <inkml:trace contextRef="#ctx0" brushRef="#br0" timeOffset="464793.6379">16282 13153 105,'0'0'120,"0"0"-47,0 0 12,0 0-13,0 0-62,0 0-10,5 26-22,-2 8 22,3 5 23,-1 0-4,-1 0-15,2-3 1,-2-2-4,-1-2-1,2-6 0,-1 1 0,1-2-26,-3-4-51,-2-3-44,0-5-59</inkml:trace>
  <inkml:trace contextRef="#ctx0" brushRef="#br0" timeOffset="465099.6126">16020 13710 78,'0'0'76,"0"0"-75,0 0-1,0 0 17,0 0 41,0 0 0,99 7-8,-52-7-16,4 0-5,4 0-17,7 0-5,-4 0-6,-2 0 2,-5 0-1,-8 0-4,-7 0-34,-9 4-65,-8 1-85</inkml:trace>
  <inkml:trace contextRef="#ctx0" brushRef="#br0" timeOffset="465665.6136">16172 13969 250,'0'0'115,"0"0"-67,0 0-13,0 0 3,0 0-19,0 0-15,85-51 0,-53 46-1,-3 5 3,0 0-6,-6 0 0,-3 7-1,-4 9 0,-4 5 0,-7 4 0,-5 8-1,0 5 2,-14 4 0,-12-2-1,-6 0-9,-1-6 0,2-3-4,4-7-7,6-3 1,6-6 19,4-3-1,3-3 2,4-5-2,4 1-4,0-5-2,0 1-6,0-1-1,19 0 15,8 0 15,7 0 12,9-4-9,5-7 4,4-2-8,2 0 7,-5 0-8,-5 3-7,-6-1-5,-6 2-1,-7 2 0,-1 0 0,-5 2-11,-4-1-42,-6-1-35,-3 0-113</inkml:trace>
  <inkml:trace contextRef="#ctx0" brushRef="#br0" timeOffset="473113.1801">17334 12880 37,'0'0'23,"0"0"27,0 0 29,0 0-29,0 0-14,0 0-6,0 0-3,0 0-3,3-22 7,-3 22-1,0 0-4,0 0-9,0 0-3,0 0-7,0 0-6,0 0-1,0 0-3,0 0-7,0 5-4,0 17 6,0 7 8,0 8 6,0 7 2,0 7 3,0 8 0,0 2-8,0 2-3,3-2 8,3-7-7,3-3 0,-3-4 4,-3-5-5,-1-5 1,-2-3 0,0-6-1,0-2 2,0-4-1,0 1-1,0-4 0,-2 1 0,-2-2-1,2-3-19,-1-3-17,1 0-24,2-2-45,0-6-52</inkml:trace>
  <inkml:trace contextRef="#ctx0" brushRef="#br0" timeOffset="479433.6043">18119 13092 20,'0'0'59,"0"0"6,0 0 23,0 0-13,0 0-24,0 0-3,0 0-7,9-15-7,-9 15-10,0 0-8,0 0-9,0 0-7,0 0-6,0 0-3,-16 11 4,-9 9 5,-10 5 6,1 4-6,1-1 0,3-2-6,5-2 1,1-1-4,3-4 0,2-2-6,2-4 1,4-1 6,4-2 0,1-5 4,3 0 4,3-2-1,-1-2 1,3 1 0,0 0-1,0-2 1,0 3-1,0 1-10,0 3-4,6 4 15,7 3-3,4 0 3,2 3 2,3 0 6,7-1-5,2 1-1,3 0 0,2-3 3,-4 3-5,-6-3 2,-5-1-4,-7 1-3,-8-1-31,-5 2 7,-1-1-91,0-2-43</inkml:trace>
  <inkml:trace contextRef="#ctx0" brushRef="#br0" timeOffset="480655.2179">19255 12880 36,'0'0'71,"0"0"-12,0 0 16,0 0-2,0 0-35,0 0-38,0 0-7,0 11-11,0 19 18,-3 9 29,-2 6-2,-1 5 3,1 3-9,-3 3-12,0-2 4,1-2-9,-1-5-3,0-6 0,3-5 2,-1-8-2,1-4 0,-1-4-1,-1-5-21,4-6-12,2-3 7,1-6-82,0 0-26</inkml:trace>
  <inkml:trace contextRef="#ctx0" brushRef="#br0" timeOffset="481118.6356">19298 12888 59,'0'0'89,"0"0"-37,0 0 4,0 0 16,0 0-19,0 0-13,6-32-32,-5 32-8,7 17-16,2 13 5,4 14 11,1 2 28,1 2-5,-1-1-7,1-5-10,-2-4 2,-3-2-6,-3-3 2,0-3-4,-5-4 2,0-3 0,-2-4 0,2-4-2,-3-3 0,0-4-28,0-4-39,0-1-46,0-3-40</inkml:trace>
  <inkml:trace contextRef="#ctx0" brushRef="#br0" timeOffset="481381.6359">19235 13243 161,'0'0'71,"0"0"-70,0 0-1,0 0 33,0 0-18,0 0-8,100-14-6,-69 13 4,-1 1-3,-2-2-2,-2 2-36,-7 0-69</inkml:trace>
  <inkml:trace contextRef="#ctx0" brushRef="#br0" timeOffset="481813.6174">19790 12983 1,'0'0'129,"0"0"-39,0 0-40,0 0 6,0 0 18,0 0-34,0-11-37,0 11-3,0 3-15,0 18-6,0 10 21,1 3 7,-1 4 0,0-3 1,0 2 3,2-4-2,0-1 2,-1-2-11,2-5 2,-1 1 1,-2-5-1,1-4-2,1-6 0,-2 0-2,0-5-50,1-5-30,1-1-49,-1 0-66</inkml:trace>
  <inkml:trace contextRef="#ctx0" brushRef="#br0" timeOffset="482380.5992">19801 12984 13,'0'0'82,"0"0"22,0 0-33,0 0-30,3-89 20,9 73-16,2 0-22,6 2-21,-1 5-1,2 4-1,0 5 2,-3 0-2,1 14-4,-4 9 3,-3 2 1,-6 7-3,-6 2 3,0 1 4,-3-1 3,-15-2-7,-2-4-1,-3-5-11,1-4 0,-1-3-1,7-5 9,4-7 2,6-1 4,6-3-2,0 0 0,0 0 0,0 0-17,13 0 9,1 0 8,2 0-3,1 6 3,-1 4 0,0 4 0,2 4 0,-1 2 0,-1 1 0,-4-2 1,-6 3 5,-4-4-6,-2 0 3,0 1 6,-14-2 1,-8 0 4,-5 1-5,-3-2-5,0-1-1,2-3-1,1-3 0,5-3-2,2-3-2,7-3-36,0 0-37,3 0-95</inkml:trace>
  <inkml:trace contextRef="#ctx0" brushRef="#br0" timeOffset="482732.5783">20160 13239 157,'0'0'147,"0"0"-138,0 0-3,0 0 46,0 0 1,0 0-31,103-10-8,-75 7-12,-2 2-1,-5 1 1,1 0-1,-1 0-1,-3 0-4,0 0-21,-2 0-42,-2 1-21,-2 5-16,-2-1-52</inkml:trace>
  <inkml:trace contextRef="#ctx0" brushRef="#br0" timeOffset="483190.6372">20824 12956 173,'0'0'125,"0"0"-59,0 0-42,0 0 4,0 0-17,0 0-11,0 21-14,0 4 14,0 7 1,0 3 1,-1-2-2,-2-1 3,1 0 6,2-3-4,0 0-1,0-4-4,0-1 3,0-1-3,0-2 0,0-4 0,0-4 0,0-4-45,0-5-35,0-2-21,0-2-56</inkml:trace>
  <inkml:trace contextRef="#ctx0" brushRef="#br0" timeOffset="483841.6153">20840 12990 128,'0'0'91,"0"0"-49,0 0 44,0 0-18,0-97-36,9 77-13,2 3-11,5 2-1,-1 5-1,3 2-4,1 5 0,1 3-2,1 0-5,-3 2 2,1 13 1,-3 6 0,-4 3-4,-5 2 6,-6 2 0,-1-1 0,-3 2 0,-15-2 2,-6-1 1,-3-4-3,0-5 0,5-2-10,6-6 10,2-4 0,10-1 1,2-4 0,2 0 4,0 0 3,0 0-8,0 0 0,3-4-10,6 4 4,2 0 1,1 0 2,2 0-1,2 13 1,0 4 3,0 2-2,2 2 1,-1 1 1,-3 1 0,-6-1 0,-2-2 1,-6 0-1,0-2 2,0 0-1,-15 0 5,-7 1 2,-7-2 18,-2 0-16,-2-4-8,2-1-1,-1-2 0,3-5-1,2-2-24,3-3-38,3 0-32,2 0-122</inkml:trace>
  <inkml:trace contextRef="#ctx0" brushRef="#br0" timeOffset="484664.51">21561 12900 124,'0'0'98,"0"0"-35,0 0 8,0 0 29,0 0-47,0 0-49,5-14-4,-5 32-21,0 14 11,0 6 10,-6 5 25,-3 1-12,-5-2 6,4 0-5,-2 0-5,0-1-6,1-5 2,4-4-3,-2-4-1,2-4 0,-2-2 1,-2-5-2,2 0 0,-1-5-1,1-3-12,2-1-13,4-4-23,3-2-40,0-2-60,0 0-46</inkml:trace>
  <inkml:trace contextRef="#ctx0" brushRef="#br0" timeOffset="485041.6356">21574 12947 91,'0'0'104,"0"0"-37,0 0-50,0 0 11,42-85 12,-36 79 2,0 5-16,0 1-15,5 0-11,-4 3-2,4 19-1,-1 6 3,-1 9 28,0 2 8,-2 2-3,-2 1-9,-1-1-3,-1-2-8,-1 0-7,2-4-1,-2-1-5,1-7 1,-3-1 1,0-4-2,0-4 0,0-1-8,0-6-46,0-1-39,0-7-66,-6-3-81</inkml:trace>
  <inkml:trace contextRef="#ctx0" brushRef="#br0" timeOffset="485275.6226">21563 13204 162,'0'0'25,"0"0"-19,0 0-6,0 0 14,0 0 2,97-12-6,-69 12-10,-3 0 0,-2 0-2,-2 0-41,-2 0-96</inkml:trace>
  <inkml:trace contextRef="#ctx0" brushRef="#br0" timeOffset="485905.636">22047 12947 68,'0'0'89,"0"0"-29,0 0-11,0 0 25,0 0 6,0 0-26,-4-14-33,4 14-5,0 0-2,0 0-8,0 0-6,0 0 0,0 0-7,0 0-3,0 0-2,14 0 12,6 7 0,4 4 3,-1-2-3,1 0-2,1 0 2,2 2 2,1-1-2,0 1 0,-4-4 0,0-1 0,-3 0-3,-4 0-1,-1-1-3,-3 0-1,-1-1-2,-1-1 10,-5 0-8,-2 0 6,-1-2-3,-2 3 1,-1-1 4,0 0-2,0 2 2,0 3 0,0 1 0,0 2 0,-4 2 1,-8 2 2,-5 2-3,-5 1 3,-3 1-2,-3 0-1,-4-1 2,-1 1-2,-1-1-1,3-1-1,2-1-17,4-2-19,7 0-24,2-4-12,5-2-30</inkml:trace>
  <inkml:trace contextRef="#ctx0" brushRef="#br0" timeOffset="486726.3097">22881 12728 159,'0'0'86,"0"0"-64,0 0-4,0 0 43,0 0-24,0 0-37,0 0-13,3 29 12,1 12 1,-3 7 29,-1 4-5,0 6 0,0 2-4,0 3-1,0 2 4,-1-1-9,-6-4-11,3-4 0,-2-7-3,-1-7 1,1-6 1,-3-5-2,0-5-11,-2-5-36,4-6-55,1-7-51</inkml:trace>
  <inkml:trace contextRef="#ctx0" brushRef="#br0" timeOffset="488530.1909">15444 15194 34,'0'0'98,"0"0"-38,0 0 11,0 0 4,0 0-17,0 0-14,29-7-2,-9 2-2,1 2-17,0 0-19,2 1-1,0 1-3,6 1 0,-3 0 3,1 0-3,-6 0-15,-4 0-51,-7 6-64,-7 6-67</inkml:trace>
  <inkml:trace contextRef="#ctx0" brushRef="#br0" timeOffset="488781.1205">15483 15382 141,'0'0'15,"0"0"-10,0 0 7,0 0 18,0 0 17,0 0 4,98 6-18,-59-6-22,3-4-10,-5-4 2,1 2-3,-7 1-4,-1 1-24,-5 4-54,-7-1-58</inkml:trace>
  <inkml:trace contextRef="#ctx0" brushRef="#br0" timeOffset="491595.7452">16711 14825 81,'0'0'89,"0"0"-36,0 0-27,0 0 23,0 0-34,0 0-15,0 24 0,0 6 38,0 5 31,0 1-31,0 0-21,0-1 2,0-3-7,0-6-11,0 0 5,1-2-4,2-1-1,0-2-1,0 0-2,-1-3-65,-1-3-43,-1-5-74</inkml:trace>
  <inkml:trace contextRef="#ctx0" brushRef="#br0" timeOffset="491920.2652">16481 15350 189,'0'0'82,"0"0"-82,0 0 0,0 0 5,0 0 34,0 0 14,90 23-14,-41-23-24,6 0 5,9 0-3,2 0-8,-2 0 11,-3 0-13,-7 0-7,-6 0-1,-8 0-5,-9 1-50,-5 6-52,-12-2-56</inkml:trace>
  <inkml:trace contextRef="#ctx0" brushRef="#br0" timeOffset="492488.2287">16685 15581 172,'0'0'78,"0"0"-35,0 0 33,0 0 5,0 0-53,0 0-23,66-63 5,-44 56-1,1 6-9,1 1 0,-2 0 0,0 0-1,-2 10 0,-2 6 1,-8 5-2,-2 4-2,-8 7 3,0 6-6,-6 2 7,-15 1 2,-8-2 2,-2-4-3,-3-2-1,5-6 0,4-6 0,6-5 0,10-7 0,1-2 0,7-6 1,-2 1-1,3-2-2,0 0-5,0 0 2,3 0-6,15 0 11,9 0 12,8 0 2,10-5-9,1-3 3,5 0 2,-3-2-8,0 3-2,-7-3 1,-2 3-1,0 1-26,-8 0-79,-6 0-100</inkml:trace>
  <inkml:trace contextRef="#ctx0" brushRef="#br0" timeOffset="493456.1666">18159 14751 76,'0'0'67,"0"0"4,0 0-49,0 0 48,0 0 2,0 0-8,0 0-32,-10-25-20,10 25-12,0 7-11,-1 22-5,1 12 16,0 10 9,0 7 8,3 1-10,4 4 4,-3 2-7,1 3 1,-2 1-1,-3-6 4,1-6-6,-1-7-1,0-8 1,0-6-2,0-5 7,0-6-7,-4-4-7,-1-4-28,2-7-51,2-7-115</inkml:trace>
  <inkml:trace contextRef="#ctx0" brushRef="#br0" timeOffset="499317.6393">18980 14764 54,'0'0'38,"0"0"20,0 0 2,0 0-37,0 0-14,0 0-9,0 0 0,-6 13 12,-6-3 2,-6 3-5,0 0 12,-6 3-4,-2 3-9,-4 0-4,0 1 0,0-1-1,3-2-3,1 0 5,4-4-4,3-1 2,3-3-3,4-1 3,3-3 0,3-1 0,3-1 4,3-3-3,0 0-2,0 0-1,0 3-1,0 0-8,7 2 8,8 5 14,5-3 5,5 1 14,1-1-3,0 1-10,4 1-3,-2 1-2,-1 2-15,-1 2 2,-6-1 1,-3 2-2,-1-1 1,-5 1-4,-2-2-4,-3 0-4,-2-3-59,-3-2-6,-1-2-4,0 0-20,0-3-75</inkml:trace>
  <inkml:trace contextRef="#ctx0" brushRef="#br0" timeOffset="500054.7459">19416 14775 154,'0'0'57,"0"0"-2,0 0-13,0 0 8,0 0 5,0 0-28,0-15-27,0 15-5,-2 0-13,1 15 14,-1 5 0,1 4 8,1 0-7,0 2 3,0 1 0,0 1 7,6-1-7,6 1 3,0-2-3,2-3 3,-2-2-4,5-3 2,-4-4 0,5-3-1,2-6-1,2-5 1,3 0 5,2 0 0,1-5-4,-2-6 5,-2-3-4,0-2 2,-5-1-1,-1-2 0,-2-4-1,-4-3 3,-1 0-1,-4-2-4,-4 0 7,-3-1-7,0 2-7,0 0-14,0 6-17,0 6 3,-1 4-21,-6 5-6,-1 3-47</inkml:trace>
  <inkml:trace contextRef="#ctx0" brushRef="#br0" timeOffset="500537.4244">19617 14867 107,'0'0'122,"0"0"-78,0 0 9,0 0 8,0 0-34,0 0-27,0 6-18,0 15 12,0 8 6,3 4 1,0 2 5,0 1-3,2 0 4,-1 1-6,-1 4 11,-3 0-6,1-2-4,1 0-2,-2-6 0,1-2 2,-1-6-2,0-6-3,0-2-48,0-10-50,0-3-71</inkml:trace>
  <inkml:trace contextRef="#ctx0" brushRef="#br0" timeOffset="501249.42">20199 14708 195,'0'0'104,"0"0"-29,0 0-33,0 0 12,0 0-17,0 0-32,0-6-5,0 12-16,0 13 6,1 11 10,5 6 6,1 7 10,-3 5-6,2 6 1,-3 2 16,0-2-7,-2-3-13,2-3-2,0-1-3,0-1 0,2-2-2,-2-3 1,1-6-1,-3-6 1,-1-3-1,0-5-1,0-3-19,0-4-25,0-5-53,0-6-112</inkml:trace>
  <inkml:trace contextRef="#ctx0" brushRef="#br0" timeOffset="502087.6496">20840 14750 179,'0'0'71,"0"0"-29,0 0 3,0 0 31,0 0-36,0 0-40,0-6-13,0 28-5,0 12 18,0 3 26,-1 2-15,-5-1 3,0-2-2,0-3-4,2-1-8,-1 1 1,-3-2 0,0 0 3,0-3 0,2-4-4,0-3-10,2-4-44,1-5 38,2-6-60,1-6-57,0 0-38</inkml:trace>
  <inkml:trace contextRef="#ctx0" brushRef="#br0" timeOffset="502426.6458">20924 14840 26,'0'0'77,"0"0"6,26-89-18,-15 67 22,0 4-34,-2 4 11,1 5-26,-1 5-30,-1 0 5,1 4-12,4 0-1,1 5-6,3 15 3,1 7 3,0 7 9,0 6 22,-5 2-7,2-1-2,-4 2-7,-2-2-8,0-5-3,0-3-2,-3-4 0,-2-4 1,-2-1-3,-2 0 3,0-3-3,0-4-13,0-4-28,0-7-48,-5-3-73,-4-3-86</inkml:trace>
  <inkml:trace contextRef="#ctx0" brushRef="#br0" timeOffset="502674.6296">20902 15005 175,'0'0'149,"0"0"-121,0 0-17,0 0 8,0 0 49,0 0-51,52-23-16,-12 15-1,2 3 0,0 1 0,-2 0 0,-4 1-6,0 0-66,-4-2-94</inkml:trace>
  <inkml:trace contextRef="#ctx0" brushRef="#br0" timeOffset="503002.6077">21509 14771 103,'0'0'117,"0"0"-61,0 0-56,0 0-5,0 0 1,0 0 4,9 57 27,-8-24-2,-1 2-1,0-1-2,0 1-12,0 0-4,0-5 2,0-2 4,0-2-11,0-3 1,0-1 2,0-4-4,0-3 2,0-4-2,0-5-1,0-5-43,0-1-35,0 0-26,0-4-1</inkml:trace>
  <inkml:trace contextRef="#ctx0" brushRef="#br0" timeOffset="503521.6334">21513 14940 50,'0'0'92,"0"0"-4,-4-80-4,4 57 17,0 2-27,0 1-21,0 6-3,10 0-32,2 2-7,6 1-9,2 4-1,2 2-1,-1 5-3,-5 0 0,1 0-1,-2 14 0,-4 4 0,-2 2 4,-7 3-7,-2 3 1,0 1 1,-8-3-2,-6-1-1,0-4-5,-1-2-1,3-3 8,2-6 1,1-1 1,6-4 4,2-3 0,1 0 0,0 0-10,0 1 3,3 4-4,10 0 11,3 6 4,2 4-4,-1 3 0,2 0-2,-5 4 2,-1-1 1,-4 0 0,-5 0 8,-4-3 3,0 0-6,0-1 5,-6-4-5,-4 2 5,-5-4 4,0-3-2,-6 2-7,-3-4 0,-1-1-2,-5 0 0,2-5-4,2 0-16,4 0-34,5 0-28,6-12-70,8-5-126</inkml:trace>
  <inkml:trace contextRef="#ctx0" brushRef="#br0" timeOffset="503809.6151">21961 15037 193,'0'0'175,"0"0"-172,0 0-3,0 0 17,82 0 11,-45 0 11,5-4-11,1 1-18,-1 0-9,-3 1 3,-1-1-4,-3 2-5,-5-1-45,-2 1-44,-8-2-58</inkml:trace>
  <inkml:trace contextRef="#ctx0" brushRef="#br0" timeOffset="504487.647">22717 14744 89,'0'0'177,"0"0"-173,0 0-4,0 0 0,0 0 5,-13 93 26,13-55 28,0-2-23,0 0 6,0-1-31,0-2-4,0-3-1,3-3-5,0-3 0,1-3 3,-2-4-3,1-5-1,-2-3-11,4-4-46,-1-5-80,4 0-48</inkml:trace>
  <inkml:trace contextRef="#ctx0" brushRef="#br0" timeOffset="505051.6474">22767 14762 191,'0'0'79,"0"0"-21,0 0-26,27-89-1,-11 74 1,0 3 0,2 6-14,0 1-12,3 5-4,0 0-2,-2 8-1,2 11-4,-5 7 5,-2 2 0,-8 3 0,-6 0 0,0-1 0,-8-2 0,-11-3-6,0-5 2,-1-7-9,5-4 6,4-3 5,4-4 2,6-2 0,1 0 7,0 0 8,0 0-15,0-9-4,11 0-5,9 3-8,7 3 11,-2 3 1,-2 0 2,-1 3 1,-4 10 2,-1 3-3,-1 3 0,-4 2 3,-3 0 0,-2 2 8,-7-2-7,0-2 5,-4-1 7,-16 0 1,-3-1 4,-1-3-2,0-1 9,0-4-12,3-1-13,4-4 1,3-3-1,5-1-10,1 0-56,1 0-73,4-5-174</inkml:trace>
  <inkml:trace contextRef="#ctx0" brushRef="#br0" timeOffset="505464.2813">23562 14759 280,'0'0'101,"0"0"-78,0 0-13,0 0-10,0 0-6,0 0 6,-19 65 22,3-31-10,-1 2-6,0 0 2,-1-3-6,5-1 5,0-5 0,0-1-7,3-2 2,0-1-2,1-7 2,3-2 0,1-5-2,2-4 0,3-3-46,0-2-39,0 0-2,2-7-5</inkml:trace>
  <inkml:trace contextRef="#ctx0" brushRef="#br0" timeOffset="505757.2791">23548 14748 137,'0'0'138,"0"0"-69,0 0 15,0 0-38,26-82-1,-17 78-22,-3 4-23,6 0-1,2 11-9,2 16 8,1 7 2,-5 9 12,-3 1 8,-4-1-1,-2-1-7,-2-4-7,1-3 5,-1-4-8,-1-2 4,3-2-5,-1-4 0,-1-2-1,2-5 0,-3-4-8,2-3-32,-2-4-71,0-5-86</inkml:trace>
  <inkml:trace contextRef="#ctx0" brushRef="#br0" timeOffset="506021.2629">23478 14951 126,'0'0'15,"0"0"-13,0 0 21,0 0 2,0 0 9,105-9-10,-74 9-5,0 0-5,-1 0 4,-2-1-16,1 1-2,-5 0-3,-2 0-96</inkml:trace>
  <inkml:trace contextRef="#ctx0" brushRef="#br0" timeOffset="506389.2396">23972 14511 308,'0'0'19,"0"0"-19,0 0-1,0 0 1,0 0 12,85 37 18,-64-2 8,-3 7 12,0 7-30,-6 4 2,-3 3 15,-5 0-17,-2-1-8,-2-5-2,0-2-2,-6-4 1,-11-4 3,-1-2-9,-9-2 3,-4-1-4,-7-5 3,-4-1-5,-5-8-6,-3-5-14,-4-4-4,-3-6-24,2-4-52,-2-2-96</inkml:trace>
  <inkml:trace contextRef="#ctx0" brushRef="#br0" timeOffset="507374.8301">20930 14380 85,'0'0'29,"0"0"-14,0 0 24,0 0-2,0 0-3,0 0-12,-30-10-9,18 21-12,-3 10 0,-2 9 17,-2 8 7,-1 7-6,-1 9 3,0 5-12,-3 6 8,0 4-9,0 3 14,5 2-6,6-5-13,11-4-4,2-5-8,12-3 8,12-3 0,6-5 0,6-7 3,8-8-3,8-8 1,12-6-1,7-8-53,0-11-145</inkml:trace>
  <inkml:trace contextRef="#ctx0" brushRef="#br0" timeOffset="508637.6464">24633 14303 149,'0'0'92,"0"0"-12,0 0-11,0 0 19,0 0-11,0 0-37,-5-15-28,4 15-12,-1 2-10,-3 26-8,0 14 16,-1 12 2,2 8 11,-2 4-2,1 3 9,1-1-8,2-2 2,2-4-4,0-6-5,0-3-3,0-7 1,4-3 0,3-6 2,-4-5-3,0-7-25,0-6-28,0-3-35,3-9-81,4-7-149</inkml:trace>
  <inkml:trace contextRef="#ctx0" brushRef="#br0" timeOffset="509365.6552">25015 14592 59,'0'0'115,"0"0"-61,0 0-20,0 0 28,0 0-8,0 0-49,0-5-5,0 25-12,0 8 12,0 7 38,0 1-2,2 0-12,6 0-10,3-1-1,5-2-7,5-1-3,1-4 1,2-5 1,-1-5-3,7-3 2,3-6 2,7-4 3,0-5-6,0 0 0,-3 0 3,-5-11-1,-8-6 2,-5-2-5,-5-5 3,-3-2 3,-5-3-3,-4 0 9,-2 0-3,0-1-11,0 2-1,-6 5 1,-3 3-7,-1 5-24,-2 8-33,-3 4-31,0 3-97</inkml:trace>
  <inkml:trace contextRef="#ctx0" brushRef="#br0" timeOffset="509819.6443">25248 14736 242,'0'0'95,"0"0"-64,0 0 10,0 0 32,0 0-61,0 0-12,4 18-15,1 8 15,-4 5 1,-1 6 7,0 2 13,0 0-3,-4 1 14,-4-1-22,2-1-5,-1 0-3,-1-2-2,2-3 3,2-3 0,-2-2-3,3-7-1,2-6-26,1-5-66,0-7-69,0-3-112</inkml:trace>
  <inkml:trace contextRef="#ctx0" brushRef="#br0" timeOffset="511542.2407">25898 14672 20,'0'0'72,"0"0"-44,0 0-13,0 0-8,0 0 1,0 0-2,-1 0-6,1 0 0,0 2 0,1 3 11,8 1 16,3 2 5,2-3-9,-1 5-10,5 0 1,1 1-2,4 1-8,4 0 3,2 0-4,1 1 0,-1-2-1,-4-2 2,-1 0-4,-6-3 2,-1 2-2,-1-2 1,-3-2-1,-3 1 4,-4-4 4,0 1 2,-3-1 1,0 1-8,2-1-1,-2 2 4,0 0-4,0 2 2,-2-2 6,1 0 5,-1-3-9,-1 1 12,2-1 11,-2 0 1,0 0 4,0 0 4,0 0-10,0 0-10,0 0-5,0 0-6,0 2-7,0 1 3,-11 4-3,-8 4 1,-7 1 6,-5 1-6,-5 2 4,1 2-4,-1 1-1,1 0 0,6 3-3,0 0 3,4 0 0,4 3 2,0-1-5,3 0 0,2-1-18,-1-1-12,2-1-33,4-6-51,5-6-82</inkml:trace>
  <inkml:trace contextRef="#ctx0" brushRef="#br0" timeOffset="512430.1861">26715 14437 132,'0'0'84,"0"0"-6,0 0-14,0 0-9,0 0-27,0 0-28,0 0-4,0 7-12,0 11-1,0 13 14,0 5 3,4 9 1,0 6 5,4 8 9,-2 5 4,0 9 21,-1-1-8,0 1-5,-1 1-15,1 0-3,0-3-8,-1-5 5,1-9-5,-1-10 2,-4-6-3,0-9 0,0-2-8,0-9-37,0-8-49,0-8-127</inkml:trace>
  <inkml:trace contextRef="#ctx0" brushRef="#br0" timeOffset="523013.6616">26368 4852 3,'0'0'131,"0"0"-60,0 0 17,0 0-7,0 0 26,0 0-18,0 0-31,-18 0-16,18 0-10,0 0-3,0 0-18,0 0-11,0 0-6,0 0-13,14 0-2,17 0-3,23 0 24,19 0 0,16 6 3,22-3-1,17 3-2,14-2 0,19-1-2,8 0-3,3 0-1,3 1-15,0 0-11,1 2-7,-6 2-6,0 0-6,-9 2 1,-18 0-7,-14-1 14,-25 3-14,-20 0-8,-26 0-61</inkml:trace>
  <inkml:trace contextRef="#ctx0" brushRef="#br0" timeOffset="523701.6185">29625 4662 285,'0'0'85,"0"0"-85,0 0-18,0 0 0,0 0 18,-54 86 0,44-45 23,4-1-21,4 2 5,2-3 6,3 0-13,19-2-3,7-4 3,7-3 9,3-3-6,6-3 0,8-3 0,8-4 0,5-5 7,1-6-10,-1-5-15,-3-1-31,-7 0-69</inkml:trace>
  <inkml:trace contextRef="#ctx0" brushRef="#br0" timeOffset="524096.6096">30201 4685 432,'0'0'69,"0"0"-69,0 0-9,0 0 3,0 0-7,0 0-13,-3 72 25,3-30 1,0 2 3,0-2 0,0-1-2,0-5-1,0-5 3,0-2-1,0-4 1,0-2-1,-3 0-2,-12-4-40,-7-1-52,-6-3-50</inkml:trace>
  <inkml:trace contextRef="#ctx0" brushRef="#br0" timeOffset="524551.6626">29926 4784 225,'0'0'126,"0"0"-73,0 0-42,0 0-9,0 0 20,0 0-22,0 15-22,0 14 20,0 5 2,0 2 11,0-1-8,0-2 2,0-1-4,0-2 1,0-1 0,0-3-2,-1-2-54,-2-2-54,-3-9-110</inkml:trace>
  <inkml:trace contextRef="#ctx0" brushRef="#br0" timeOffset="534976.58">2445 16314 97,'0'0'3,"0"0"2,0 0-5,0 0 38,0 0 29,0 0-17,30 87 4,-23-56 9,-4 3-23,3 1-3,-1 2-16,-1 1-11,2-1 3,0-1-6,0-1-7,-3 0 4,3-4-1,-3 1-3,0-3-12,0-3-62,-3-3-52,0-9-74</inkml:trace>
  <inkml:trace contextRef="#ctx0" brushRef="#br0" timeOffset="540150.1832">2513 16295 30,'0'0'48,"0"0"4,0 0 3,0 0-7,0 0-10,0 0-11,0 0-4,-4-10-11,4 10 0,0 0-7,0 0-5,7 0-11,16-1 9,11-4 2,8-2 3,6-3 8,1 0-5,-3-1 2,-1 1 4,-6 2-6,-3 4-5,-11 1-1,-3 3-1,-8 0 1,-4 0-1,-2 0-12,-5 10-55,-3 8-49,0 0-35</inkml:trace>
  <inkml:trace contextRef="#ctx0" brushRef="#br0" timeOffset="540610.565">2584 16657 69,'0'0'47,"0"0"-33,0 0 41,0 0-9,0 0-9,0 0-10,95-32-7,-68 26-11,-2 0-2,-2 3-7,-1 1 0,-1 2 1,-6 0-1,4 0-43,-10 11-79</inkml:trace>
  <inkml:trace contextRef="#ctx0" brushRef="#br0" timeOffset="540880.5475">2681 16865 43,'0'0'2,"0"0"12,0 0 40,0 0-18,0 0 9,0 0-22,104 4-8,-72-4-6,-4-1-5,3-4 0,1 0-2,-7 2-2,2 3 0,-8 0-29,-10 0-130</inkml:trace>
  <inkml:trace contextRef="#ctx0" brushRef="#br0" timeOffset="541691.6422">3416 16604 103,'0'0'64,"0"0"-21,0 0 54,0 0-22,0 0-17,0 0-37,-79-43-4,64 43-4,-1 0-11,-2 0 6,-3 8-8,4 7 0,1 1 0,1 2-5,6 1 4,3 4-2,2-1-2,2-1 1,2-3-3,0-4-6,0-5-4,9-1-2,3-2-1,2-5 19,-1-1 1,2 0 3,2 0 1,2-10-2,0-5 3,4-5-5,-4 1 4,0-4-2,-5 0 1,-5 4 1,1-1 2,-5 7-2,-4 3 5,-1 6 2,0 3 18,0 1-10,0 0-19,0 0-8,5 16-15,-1 12 19,6 9 4,1 5 6,1 3-6,1 6 1,1 6 1,-1 2 0,1-3 32,-5-9-3,-1-14-27,-3-7-4,-2-8 4,0-7-2,0-4-1,-3-7 1,3 0 1,-3 0 4,3 0 1,7-20 19,1-10-2,1-8-24,6-1-1,-5 1-2,2 5-25,-3 3-4,3 5-13,-2 0-33,2 6-10,-1 4-20,-1 4-57</inkml:trace>
  <inkml:trace contextRef="#ctx0" brushRef="#br0" timeOffset="541939.0629">3886 16765 480,'0'0'45,"0"0"-26,0 0 51,0 0-49,0 0-21,0 0-35,9-9-71,-3 3-102</inkml:trace>
  <inkml:trace contextRef="#ctx0" brushRef="#br0" timeOffset="542577.6708">4171 16344 206,'0'0'134,"0"0"-105,0 0-4,0 0 23,0 0-29,0 0-19,-16 20-5,14 9 4,2 9-2,0 4-1,0 4 3,11-3 1,3-2 11,3-5-11,8-4-2,4-5 2,2-2 2,5-4-2,1-6-4,2-7-78,-2-8-46,2-2-61</inkml:trace>
  <inkml:trace contextRef="#ctx0" brushRef="#br0" timeOffset="542860.3073">4869 16279 82,'0'0'2,"0"0"2,0 0 11,0 0-15,0 0 16,0 0 33,51 41-1,-48-22 6,0 4 2,-3 0-16,0 2-18,0 2-7,-9 3-8,-7 4 6,-8 2-13,3 0-47,-6-8-80,0-5-109</inkml:trace>
  <inkml:trace contextRef="#ctx0" brushRef="#br0" timeOffset="543180.2877">4598 16360 147,'0'0'148,"0"0"-75,0 0-17,0 0-24,0 0-32,0 0-17,7 32 6,7-3 11,-5 0 11,2 5-9,-3-1-2,-5-2 6,3 0-4,-3-5 2,-1-1 2,1-1-6,-3-3-9,1-3-46,-1-5-73,0-3-89</inkml:trace>
  <inkml:trace contextRef="#ctx0" brushRef="#br0" timeOffset="551009.6722">6983 16280 106,'0'0'43,"0"0"0,0 0 28,0 0 29,0 0-27,0 0-26,0 0-18,-6-34-12,-1 31 5,-2 1-20,0 2-2,-6 0 0,-3 0-4,-1 0 1,-3 0 1,0 8 0,-1-1-2,2 3-2,4-3 3,1 0-5,7 1 7,3-1-11,0 3-2,5 1-7,1 3-4,0 6 4,16 4 17,11 5 4,4 7 3,2 0-3,4 1 4,-2-1-1,-2-2-3,-5-4 0,-1-3 1,-7-2 1,-4-2-1,-6-2-1,-7-3 0,-3-2 2,0 1 4,-3 0 7,-15-3 1,0-1-5,-1-4 2,-5-2-5,0-2-2,-3-3 1,-4-1-5,4-1-7,0 0-32,2 0-28,1 0-59,6-1 0</inkml:trace>
  <inkml:trace contextRef="#ctx0" brushRef="#br0" timeOffset="551437.6434">7328 16269 251,'0'0'104,"0"0"-69,0 0-12,0 0-19,0 0-4,0 0-11,0 0 11,15 114 3,-2-70 3,1-1-2,1 2 5,-3-2-3,-1 0-5,0-4 4,-5-4-2,0 0-3,-1-7-24,-5-4-45,0-9-93</inkml:trace>
  <inkml:trace contextRef="#ctx0" brushRef="#br0" timeOffset="551899.6819">7441 16506 50,'0'0'36,"0"0"-29,0 0 22,0 0 4,91-42-15,-68 35-11,5-1-3,-1 1 1,-5-1-3,-2 2-1,-1 0 1,-7-2-1,0 1 1,-3 0 1,-3-1 0,0-1 2,-5-2 1,-1 1 4,0-2 39,0-1 1,0 0-2,-5 0-11,-1 2 8,-2 4-12,5-1 8,1 3-24,1 4 0,1 1 14,0 0-22,-2 0-9,2 8-24,0 14 3,0 10 21,8 4 9,1 3-8,1 0 0,-1 0 0,0 0 3,-1-1-4,2-2-4,-4-3-11,-1-6-36,1-2-28,-2-11-43,2-4-34</inkml:trace>
  <inkml:trace contextRef="#ctx0" brushRef="#br0" timeOffset="552403.6838">8008 16316 235,'0'0'58,"0"0"-40,0 0 28,0 0 55,0 0-51,0 0-49,-22-13-1,19 16-21,-3 20 14,0 7 7,1 6 0,2 3 2,3 2-2,0-2-1,0-2-1,8-5 0,7-5-6,3-6 8,-3-6-5,3-3 1,-1-7 3,0-4 1,2-1 0,-1 0 3,2-13 13,-4-7 10,2-3-9,-4-1 1,-4-2-3,-4-3 12,-5-1-15,-1-3-9,0 2 4,-1 2-4,-11 1-3,-6 4-3,-1 3-14,1 4-14,-2 6-29,4 4-34,-5 7-72</inkml:trace>
  <inkml:trace contextRef="#ctx0" brushRef="#br0" timeOffset="553377.6739">8453 16297 122,'0'0'113,"0"0"-46,0 0-23,0 0 8,0 0 30,0 0-41,-12-12-31,12 12-10,0 0-13,0 10-9,8 13 19,6 6 3,3 1 2,1 2-1,1 1-2,-1-2 2,-2 1 2,1-5-3,-2-6 0,-3-1 0,0-7 1,-2-4 0,-4-4-1,-1-5 0,-2 0-1,1 0-1,5-11 2,0-13 27,0-6-10,4-2 3,-7 2-10,-1-1 4,-1 2-3,-2 1-6,2 3 1,-2 9-4,-1 4 8,2 7 0,-3 4-2,0 1-8,3 0-8,3 0-14,5 18-3,3 6 24,3 3 1,-1 0 7,1-6-7,-3-1 3,-1-5-3,0-2-2,-4-1 2,-2-3 0,-2-2 0,-2-3 3,0-4-2,-3 0-1,0 0 2,4 0 4,2-12-1,2-14 11,2-10-8,0-4-3,1-7-5,-3 3 0,2 5-2,-3 6-12,-4 7-3,-1 10-9,-2 5 5,0 5 10,0 5-34,0 1-52,1 0-86</inkml:trace>
  <inkml:trace contextRef="#ctx0" brushRef="#br0" timeOffset="553988.2814">9208 16226 203,'0'0'118,"0"0"-52,0 0 7,0 0 2,0 0-28,0 0-21,-27-52-14,16 49-4,-3 1-8,-3 2-3,-1 0 0,2 0-1,-2 5-7,6 7 1,0 1 7,3 4-6,5 2 5,2 2-2,2 3-3,0 1 4,5 0-2,10-1 1,4 4 3,3-3-1,2-1 4,-1 0-2,-4-1 3,0-4-1,-7 1 0,-4-4 0,-5-1 0,0-2-1,-3 0 1,0-1 6,-8 3 2,-8-3 1,-5-1-8,3-5 4,-1-3 0,-4-3-5,0 0-34,-1 0-51,0 0-48,-2 0-27</inkml:trace>
  <inkml:trace contextRef="#ctx0" brushRef="#br0" timeOffset="554893.669">10722 16201 82,'0'0'118,"0"0"-58,0 0-6,0 0 20,0 0 21,0 0-31,0-35-31,0 35-17,0 0-15,0 0-1,0 0-9,0 20-9,3 8 18,3 10 5,-2 1-1,-1 2 9,-3-2-4,2 0-1,-1-1-3,1-2-2,1-3 0,3-5-3,-1-5 0,1-7 4,2-5-4,1-5-2,6-3-5,6-3 7,8 0 6,5-1-4,7-13 5,1 1-7,-1-2-3,0-2-32,-5 3-38,-5 1-68,-8 2-61</inkml:trace>
  <inkml:trace contextRef="#ctx0" brushRef="#br0" timeOffset="555551.681">11282 16174 37,'0'0'29,"0"0"-20,0 0 34,0 0-22,0 0-7,0 0-10,-50 61 1,43-30 17,0 1 4,4 3 2,3-1-8,0-1-20,6-4-3,11-3-2,6-3 5,1-8 0,4-5 4,0-7 2,2-3 10,0-1 8,1-17 0,-2-3 15,-4-3-6,-4-2 11,-8-1-2,-5 0 10,-1 0-13,-7 0-10,0-1 1,-4 2-11,-11 0-12,-7 2-7,-4 2 0,-2 6-19,4 1-30,-3 9-1,6 4-62,-1 2-24,5 0-57</inkml:trace>
  <inkml:trace contextRef="#ctx0" brushRef="#br0" timeOffset="556661.6525">11901 16178 62,'0'0'119,"0"0"-43,0 0-6,0 0 17,0 0-10,0 0-20,-3-21-24,3 21-19,0 0-14,0 7-8,0 16-7,0 7 15,12 5 0,0-2 2,-2-3-2,2-3-1,2-1 1,-1-2 0,-1-5 2,3-2-2,-5-5 0,1-3 0,0-6 0,-3-3-1,6 0-1,0-7 0,1-13 0,0-4 0,-1-3-2,-1-1 1,-7 0 0,5 0 3,-7-1 3,2 3-2,-2 4-1,-1 8 0,-1 6 1,-1 4-1,1 4 0,1 0-3,6 6-16,4 15 1,4 6 18,0 4 0,0-5 1,1 0-1,1-3 0,-1-3 0,0-2 0,-1-5 0,-3-2 0,-3-6 0,-5-3 2,1-2-2,1 0 2,1-9 1,1-12 8,3-5-6,0-2-3,-2-1-2,-2 0 4,-3 3-4,-3-2 0,0 1-2,-1 2 0,-2 3-5,3 5-11,-3 6-8,3 5-8,0 3-44,3 3-94</inkml:trace>
  <inkml:trace contextRef="#ctx0" brushRef="#br0" timeOffset="556957.6923">12624 16068 181,'0'0'150,"0"0"-51,0 0-61,0 0-38,0 0-8,0 0 8,0 77 26,8-44-1,-4-1-16,4-1-5,-5-2 6,1-1-6,-2 0-3,1-1 5,-2-6-5,1-5-1,-1-6-4,1-6-38,1-4-48,0 0-62,4-3-15</inkml:trace>
  <inkml:trace contextRef="#ctx0" brushRef="#br0" timeOffset="557208.6222">12672 16127 148,'0'0'118,"0"0"-39,0 0-14,0 0-16,0 0-30,34-77-9,-11 64-6,1-1-4,1 4 0,-1 1 0,-3 4 0,-2 2-1,-4 3-5,-3 0-26,0 0-42,-3 10-26,-6 3-32</inkml:trace>
  <inkml:trace contextRef="#ctx0" brushRef="#br0" timeOffset="557456.605">12747 16201 122,'0'0'71,"0"0"-63,0 0 38,0 0 13,0 0-40,0 0-19,-3 1-14,18 1 14,4-1 9,5-1-3,-3 0-2,3 0 3,-4 5-6,-3 1-1,-2 1-10,-3 4-24,-6-1-49,-6 4-61</inkml:trace>
  <inkml:trace contextRef="#ctx0" brushRef="#br0" timeOffset="557698.417">12726 16422 126,'0'0'107,"0"0"-88,0 0-4,0 0-5,0 0-4,0 0 9,31 3 13,-10-3-3,7-1-8,4-10-10,-1-1-3,2 0-4,-2 3 8,-1 1-8,3 3-28,-5 0-39,0 0-47,-5 1-64</inkml:trace>
  <inkml:trace contextRef="#ctx0" brushRef="#br0" timeOffset="558627.6878">13163 16055 137,'0'0'115,"0"0"-21,0 0-38,0 0-6,0 0-20,0 0-30,0 7-16,0 20 12,0 6 4,6 6 7,0 1 4,-3-1 3,0-3-9,-2-3 4,-1-1-1,0-4-8,0-1 5,0-1-4,0-2 3,0-4-3,0-5-1,0-8-2,0-4-36,0-3-36,0 0-5,0-3 28,0-15-54,2-3-48</inkml:trace>
  <inkml:trace contextRef="#ctx0" brushRef="#br0" timeOffset="559109.6875">13169 16191 64,'0'0'56,"0"0"-2,-6-103 15,6 70-10,0 1-22,4 5 9,8 3-2,-1 4-13,4 6-9,-3 4-17,2 6-3,5 3-2,3 1-4,2 0 1,2 10 2,-4 6-4,-2 5 5,-6 4-2,-4 0 2,-10 2 2,0-1 7,-13 1 0,-7-2-5,-7-2 0,2-2-1,1-4 0,2-5-2,7-3 2,6-3 1,2-3-4,5 0 5,2-2-4,0 2-1,0 4-8,4 3 2,13 4 6,10 1 0,6-2 4,4 2-4,3-1 2,2-1-1,1 0-1,-1 3 3,-6-2-5,-6 1 5,-5-2-2,-8 1-1,-3-1 0,-6-3-12,-5 1-13,-2-1-19,-1 0-36,0-4-22,0-4-118</inkml:trace>
  <inkml:trace contextRef="#ctx0" brushRef="#br0" timeOffset="560518.7779">14542 16166 57,'0'0'82,"0"0"-59,0 0 1,0 0-17,0 0 0,0 0 34,14 53-2,-8-24-19,0 0 20,-1 5-9,1-3-5,0 1-15,-2-2-4,2-3 0,-1-3-5,-2-1 1,0-4-3,-2-4 1,1-1-1,-1-7-8,1-2-53,0-3-36,-2-2-66</inkml:trace>
  <inkml:trace contextRef="#ctx0" brushRef="#br0" timeOffset="561110.7474">14598 16156 81,'0'0'107,"0"0"-39,0 0 10,0 0-2,0 0-7,5-88-43,9 79-15,3 3-11,7 3-1,3 3-1,-1 0-4,0 9 6,-7 10-4,-2 3 4,-8 2 0,-8 3-2,-1 0-14,-10 2 6,-14-2 5,-3-6-4,2-3 6,4-9 1,3-1 2,9-7 3,3 1 3,5-2-2,1 0 1,0 0-5,0 0-1,4 0-5,11 0 1,4 0 2,4 0 2,4 0-3,2 0 4,1 9 0,0 5-1,-2 5 0,-4 0-2,-7 2 3,-6 0-2,-9 4 1,-2 0 1,-5 4 8,-15-1-6,-4-2 7,-3-2-2,-1-4 2,2-6 1,2-1-3,1-3-5,0-2 1,4-5-3,1-2-35,4-1-63,1 0-46</inkml:trace>
  <inkml:trace contextRef="#ctx0" brushRef="#br0" timeOffset="561712.7019">15256 16222 219,'0'0'70,"0"0"-28,0 0-11,0 0 24,0 0 6,0 0-44,-62-14-17,50 32-1,-1 8-1,2 4-1,2 3 3,4 2 0,4 3 0,1-1-1,0-1 1,0-3 0,12-5-7,7-3 1,4-6 6,5-6-1,0-6 0,1-7 1,-1 0 2,-1-2 6,-1-13 11,-2-6-3,-4-3-6,-5-1 23,-5-1-8,-4 1 0,-4 2 26,-2-1-23,0 0-18,-3-2-9,-11 4-1,-4 1-6,0 1-22,-1 4-16,-2 2-25,2 4-42,-2 3-68,0 6-63</inkml:trace>
  <inkml:trace contextRef="#ctx0" brushRef="#br0" timeOffset="562415.6958">15610 16172 51,'0'0'93,"0"0"-8,0 0-5,0 0-19,0 0-61,0 0 5,0 0-5,-24 58 1,24-24 2,0 2 3,7 0 3,7-1-2,1-2-5,1-5-2,2 0 1,4-7 1,-1-5-1,-3-5 7,3-8 4,-2-3 14,4 0 6,1-8 3,1-10-11,0-4 4,-2-2-26,-5-2 10,-1 2-4,-4-1-1,-6 0 2,-2 2-1,-5 1 1,0 0-9,0-1 0,0 4-4,-2 3-12,-4 6-31,2 2-26,1 4-23,-2 1-100</inkml:trace>
  <inkml:trace contextRef="#ctx0" brushRef="#br0" timeOffset="563360.6808">16169 16184 79,'0'0'74,"0"0"-14,0 0 1,0 0-7,0 0-43,0 0-11,0 23-5,0 1 5,0 4 4,0 1 8,0-1 0,2 3-6,1-1 5,0-3 13,0 0-20,-2-1 6,-1-1-4,2-5 0,-2-2 0,0-5-2,2-6-4,-2-3 2,0-3-2,0-1 1,0 0 0,2 0 10,-1-13 3,2-8-14,2-9-12,1-3 2,0-2-4,-1-1-17,0 0 15,-2 4 6,-3 3 7,0 5 3,0 3 0,0 3 4,0 3 27,0 6 4,0 3-9,0 3 9,0 3-12,0 0-23,0 0-6,3 5-12,12 14 10,8 6 8,-3 3 1,0 1 2,1-3-3,-2 0 1,-1-1 0,2-4 0,-2-3 3,-2-3-3,-2-4 0,-4-3 0,-3-2-1,-2-4 0,-4-2 1,2 0 2,2 0-3,2 0 6,1-9 16,1-6-4,1-3-10,-1-3-2,-2 0-4,-1-1-2,-1 0 5,-1-1-4,-4-1 0,0 0-1,0 0 1,0 1-1,0 3-3,0 6-11,0 7-9,0 5-5,0 2-7,0 0-47,0 0-83,0 7-13</inkml:trace>
  <inkml:trace contextRef="#ctx0" brushRef="#br0" timeOffset="563854.5596">16687 16195 110,'0'0'85,"0"0"-48,0 0 8,0 0 4,0 0-28,0 0-21,-3 15-9,3 9 9,0 3 4,0 2 10,0-1-2,0 1 15,3-1-18,0 3 3,-2-5-9,2 2 0,-1-3-2,-2-2 2,0-2-3,0-3-22,0-6-46,0-6-36,0-6-128</inkml:trace>
  <inkml:trace contextRef="#ctx0" brushRef="#br0" timeOffset="564307.6932">16626 16208 48,'0'0'127,"0"0"-127,0 0 5,0 0 7,0 0 40,0 0-27,73-75-2,-45 69-7,2 3-1,1 1-5,1 2 7,2 0-7,-4 7-1,-2 9 4,-2 2-3,-6 5-7,-2 3 3,-1 0 7,-7 0 12,-4 0-5,-3-2-4,-3-2-10,0 2 13,0-2-4,-7-3 2,-2-1-7,-4-2-1,-1 1-6,0-3-2,-5-2 5,-2-3-5,0 0 3,-7-3-4,-2-2-7,-3-1-13,-4-3-24,-3 0-18,-4 0-35,-3 0-80</inkml:trace>
  <inkml:trace contextRef="#ctx0" brushRef="#br0" timeOffset="565535.6844">18350 16235 124,'0'0'104,"0"0"-50,0 0-2,0 0-9,0 0-20,0 0 7,-52-13-6,37 13-15,-4 0 13,1 6-21,-1 7 0,-1 4-1,5 2 0,0 4-1,5 1 0,2 2-5,5 6 2,3 0 1,0 3 3,0-2-3,2-4 3,11-2-6,5-6 3,2-4 2,5-6-3,0-6 4,5-5 4,2 0-3,0-5 6,0-11-1,-1-4 2,-7-2-2,-4-2 2,-4-2 18,-6-1-7,0 2-4,-7-2 2,-3-1-2,0 2-8,-1 1-1,-14 2-5,-1 2-1,-7 5 0,1 3-24,0 2-37,1 5-45,0 3-49,0 3-100</inkml:trace>
  <inkml:trace contextRef="#ctx0" brushRef="#br0" timeOffset="573451.6914">18382 16252 26,'0'0'61,"0"0"-11,0 0-30,0 0-3,0 0-2,0 0 0,0 0 1,78-38-4,-67 36-8,1 0-2,4 0-2,0 1 1,1-1-1,0 1 3,2 1-2,-2 0-1,2 0-1,-3 0 0,1 0 1,-2 1 0,-2 6 0,2-2 0,-1 1 0,-2 2 0,-1-1 0,0 3 1,-2 0 0,1 1-1,-2 0 2,-4 3 2,2 0 4,-3 1 16,1-1-7,-2 5-2,-2-3 0,0 2-5,0-2 3,0 0-6,0-3-3,-2 2-4,-2-1 7,1-3-4,-1-1-3,1-1 0,0-1 2,0-1-2,0 1 1,1-3 2,1-3 1,-1 1-3,2-3 0,0 0 0,0 0 5,0 0 0,0 0-1,0 0 13,0-12 10,3-6-16,6-6-11,3-3 1,2-2-2,1 1 0,-1 4-1,0 3 0,-1 4 2,-2 6-2,-4 6 1,-1 2-1,0 3-3,0 0-3,0 0-1,3 6 1,6 9 3,-1 4 4,2 4 28,-1 1-10,1 5-9,-1-1-6,1-1 25,0-1-20,-2-2-6,-3-5 0,2-1-1,-5-4 1,-1-5-2,-1-3-24,0-4-35,4-2-42,4 0-89</inkml:trace>
  <inkml:trace contextRef="#ctx0" brushRef="#br0" timeOffset="575851.6873">20188 16437 6,'0'0'150,"0"0"-150,0 0 0,0 0 10,0 0 17,0 0 23,42 13-11,-31-13-9,0 0-6,2 0 0,-1 0-6,2-5-11,0-6 0,1-2-3,0-4 1,0 1 2,-3-5-5,2-2 3,-3-1-3,0-2 1,-4-1 3,-3-2-3,-2-1 1,-2 2-4,0-1 1,0 0 4,0 1-5,0 1 0,-2 4 4,-5 4 22,3 3-3,-1 6-13,2 6 29,1 2-7,2 2-9,0 0-23,-1 0-1,-1 0-7,1 11-9,-2 11 13,1 9 4,2 3 0,0 5-1,0 0 1,5 0 0,7-4 1,1-4-1,1-2 0,4-5 0,-2-3-1,5-2 2,1-6-2,-1-4 2,3-6-2,0-3 1,3 0 0,-5-2-3,2-10-3,-3-2-4,-3-4-2,-2-2-11,-1-4 8,-1-2-7,-1-4-2,2 0 22,-6 0 0,-3 3-1,-4 0 3,-2 4 2,0 3-2,0 4 5,-5 5-1,0 4 14,-1 2 25,3 4-17,0 1-2,2 0-24,1 0-11,-3 0 3,1 15 2,-3 7 4,3 6 2,1 3 0,1 1 0,0 1 3,0-2-2,0-2 3,0-2-2,0-4-1,0-4 1,1-4-2,1-4 1,-1-4-1,1-4 0,0-3 0,-2 0-3,3 0 0,2 0 3,2-11 8,7-12-8,2-4-8,0 1-4,-2 4-19,-3 5 13,0 6 13,-2 6 0,-1 3-2,2 2 4,2 0-9,2 7 4,5 7 5,5 1 2,3 2 1,1-3 0,2 3 0,-3-2 4,3-3 0,-3-3 2,0-4 5,-1-5-5,-2 0 5,-4 0-1,-1 0-4,-3-10 1,-2-4-1,-4-2 0,-3 0-2,-2 0 2,-3 1 4,-2-2-7,0 2 2,0 1-5,0 5 3,-7 3 24,2 5 6,0 1-13,4 0-12,-2 0-8,0 7-16,-2 9 13,4 3 3,1 1 0,0-4-5,0-1 0,9-1 3,7-5 2,2-2 0,9-4 0,3-3 0,1 0-5,2 0-40,-3-10-62,-8-2-103</inkml:trace>
  <inkml:trace contextRef="#ctx0" brushRef="#br0" timeOffset="576349.724">20203 16150 213,'0'0'120,"0"0"-115,0 0-4,0 0 12,101-23 43,-60 20-2,5 0-10,7 0-29,2 0-4,-1 2-2,-1-1-9,-2 2 0,-6 0-2,-8 0-19,-7 0-69,-11 0-101</inkml:trace>
  <inkml:trace contextRef="#ctx0" brushRef="#br0" timeOffset="577437.7038">22661 15962 168,'0'0'115,"0"0"-73,0 0-42,0 0-2,0 0 2,0 0 54,0 96 4,0-65-19,0 1-14,0-2-12,1 0-4,2-1-8,0-4-1,0-2 2,0-5 3,0-1-5,0-5-3,1-3-20,-2-3-40,-1-2-34,2-4-16,-3 0-67</inkml:trace>
  <inkml:trace contextRef="#ctx0" brushRef="#br0" timeOffset="577837.6824">22632 15999 138,'0'0'57,"0"0"-14,0 0 8,-1-87-6,1 67 16,6 3-11,0 4-10,4 1-30,-1 3 0,5 1-9,6 5-1,6 3-4,2 0-2,2 2 6,-3 16-3,-5 4-1,-4 4 3,-6 1-1,-7 0-1,-5 1 5,0-4-5,-6-2 6,-12-1 3,-9-1-1,-2-5-3,1 0 5,3-5-6,4-2-1,7-4-1,4 1-30,1-2-26,5 0-49,-1-1-23</inkml:trace>
  <inkml:trace contextRef="#ctx0" brushRef="#br0" timeOffset="578359.1026">23032 16013 38,'0'0'207,"0"0"-120,0 0-57,0 0-21,0 0-9,0 0 0,0 57 19,0-27 1,0 0-9,0 0-2,0-3-5,0 0 1,0-3-4,2-3 4,-1-3-3,1-2-2,-1-4-8,1-5-31,-1-4-8,1-2-24,-1-1-54,2 0-31</inkml:trace>
  <inkml:trace contextRef="#ctx0" brushRef="#br0" timeOffset="578819.0796">23071 15987 68,'0'0'99,"0"0"2,0 0-10,-5-77-4,5 67-30,7 1-33,7 3-17,7 4-7,5 2-3,0 0-1,0 2 4,-1 11-3,-7 4 1,-2 1-1,-8 3 3,-8 2-6,0 4 6,-11-2 0,-17 1 6,-5-5-4,-3-4-4,5-6-1,6-3 3,9-5 0,5-3 6,6 0-1,4 0 0,-1 0 2,2 0-7,0 0-8,0 2-4,12 3-11,14 6 23,10 2 0,4 2 0,5 1 3,0 0-3,-1 1 2,-4-2 0,1 1-2,-4-1 2,-7-1-2,-6 0-23,-9-4-31,-8 2-24,-5-2-23,-2 1 3,0-5-24</inkml:trace>
  <inkml:trace contextRef="#ctx0" brushRef="#br0" timeOffset="579175.0681">23709 15983 159,'0'0'105,"0"0"0,0 0 15,0 0-50,0 0-64,0 0-6,7 7-24,0 12 21,2 4 0,-3 3 6,0-2-1,-3-2 0,0 3 0,0-4 1,-2-2-3,1-1-1,-1-3-49,-1-3-49,2-4-13,-2-8-117</inkml:trace>
  <inkml:trace contextRef="#ctx0" brushRef="#br0" timeOffset="579456.578">23742 15920 113,'0'0'122,"0"0"-53,0 0-35,0 0 6,0 0-2,0 0-33,44-58-4,-20 54-1,1-1 0,0 3 1,0 1-1,-2 1 0,-2 0 0,-2 0-4,-5 0-19,-5 6-35,-2 5-25,-4-1-63</inkml:trace>
  <inkml:trace contextRef="#ctx0" brushRef="#br0" timeOffset="579729.3824">23716 16067 109,'0'0'54,"0"0"-50,0 0 16,0 0 17,0 0 5,0 0 18,68 1-28,-41-1-22,-2 0-6,2 0-4,-3 2 6,-3 3-6,-3-1 1,-8 2-1,-4 2-8,-6 3-20,0 3-40,-6 3-23</inkml:trace>
  <inkml:trace contextRef="#ctx0" brushRef="#br0" timeOffset="580013.3663">23742 16285 25,'0'0'28,"0"0"31,0 0-10,0 0-5,0 0-6,0 0-13,93 20-13,-65-20 29,0 0-30,5 0-9,0-3 1,0-5-3,-2 1-5,-4-1-51,-6 2-104</inkml:trace>
  <inkml:trace contextRef="#ctx0" brushRef="#br0" timeOffset="582485.2553">24670 15939 74,'0'0'108,"0"0"-39,0 0-15,0 0 18,0 0-15,0 0-9,0 0-10,-40-51-32,24 51-6,-6 0-7,-3 12 2,-3 9 5,0 6-2,-2 3 8,1 0-6,4 0 0,1-1 10,8-2-2,4-3-8,6 0 0,6-3-2,0-2 2,0 0 1,15-3-1,4-2 0,8-2 0,6-3 3,6-5-1,2-4 5,3 0-7,0 0-33,0-4-54,-5-7-71,-5 0-106</inkml:trace>
  <inkml:trace contextRef="#ctx0" brushRef="#br0" timeOffset="582840.2722">24887 15928 206,'0'0'118,"0"0"-71,0 0-31,0 0 6,0 0 5,0 0-21,62-31-3,-29 26-2,0 2-1,0-1 2,-2 1-2,-2 1-1,-6 1 1,-2 1-26,-7 0-62,-5 0-33,-9 0-68</inkml:trace>
  <inkml:trace contextRef="#ctx0" brushRef="#br0" timeOffset="583137.306">25070 15892 4,'0'0'145,"0"0"-127,0 0-7,0 0 54,0 0-8,-31 92 1,26-65-9,4 0-29,-1 0-13,2-3 8,0 2-15,0-2 5,0 0-4,0-1-1,0-4-9,0-1-50,0-3-40,-4-5-89</inkml:trace>
  <inkml:trace contextRef="#ctx0" brushRef="#br0" timeOffset="583449.2905">24933 16252 22,'0'0'274,"0"0"-230,0 0-42,0 0 24,0 0-17,0 0 8,67-4 23,-28-1-21,4 0-12,3 0-2,1-2 0,0 3-3,1-4 1,-5 2-3,-5 0-2,-7 3-56,-10 0-58,-9 0-145</inkml:trace>
  <inkml:trace contextRef="#ctx0" brushRef="#br0" timeOffset="583872.9175">25697 15907 112,'0'0'203,"0"0"-103,0 0-54,0 0-13,0 0 8,0 0-34,-94-56-7,71 56-2,-2 0-14,0 8 5,1 3 9,9 1-1,2-1 1,7 2-4,2-1 2,4 3-3,0 1-3,2 4-7,12-1 9,3 2 7,4 1 1,-1-3 0,4-1 1,-1 2-1,1-1 0,-3-1 1,-3-1-1,-6 0 0,-3-4 0,-8 1 0,-1-1 3,0 0 5,-7-2-2,-10 1 5,-6-1-5,-4-2 0,0-2-5,1 1 1,-2-4-2,1 1-3,0-4-27,2 1-54,1-2-45,5 0-91</inkml:trace>
  <inkml:trace contextRef="#ctx0" brushRef="#br0" timeOffset="584383.1019">25900 15912 95,'0'0'104,"0"0"-22,0 0-25,0 0-5,0 0-5,0 0-37,7-9-9,14 4 1,6 2 2,1 0-4,3 0 1,-1 0 3,2 0-4,-4 0 0,-2 0 0,-3 3-9,-5 0-51,-6 0-62,-6 0-97</inkml:trace>
  <inkml:trace contextRef="#ctx0" brushRef="#br0" timeOffset="584647.0826">26058 15891 225,'0'0'147,"0"0"-143,0 0 9,0 0 12,0 0 53,-22 82-44,22-56-19,0-2-9,0 0 0,0 0-5,0-1 4,0-2-1,0 0-4,0 0-7,0-3-47,-3 0 12,-5-7-111</inkml:trace>
  <inkml:trace contextRef="#ctx0" brushRef="#br0" timeOffset="584916.4563">25933 16216 213,'0'0'85,"0"0"-72,0 0-13,0 0 27,0 0-6,113 0-4,-74-3-9,-2 0 2,0-3-9,0 3-1,-4-2 1,0 1 0,-3-1-1,-3 2-29,-3-3-3,0 0-86,-5-2-37</inkml:trace>
  <inkml:trace contextRef="#ctx0" brushRef="#br0" timeOffset="585360.235">26652 15927 145,'0'0'113,"0"0"-26,0 0-8,0 0-12,0 0-13,0 0-38,-45-42-16,27 42 0,-2 10-7,-2 11 0,1 8 4,3 1-1,4 3 4,1 0-1,4-3 0,4 0-1,3-2 0,2-4 0,0-3-2,7-2 2,7-4 2,4-4 1,0-4-1,4-3 0,0-4 1,3 0 2,-2 0 0,1-7 2,-2-6 2,-3-4 14,0-4-5,-4-1 7,-2-1-5,-5-1-7,-4-1-2,-4-1-4,0-1-5,0 3-6,-7 1-6,-8 4-29,-3 5-22,-3 5-64,-4 4-111</inkml:trace>
  <inkml:trace contextRef="#ctx0" brushRef="#br0" timeOffset="586319.4085">26980 15925 45,'0'0'25,"0"0"-21,0 0 53,0 0 24,0 0-64,0 0-17,-19 8-1,11 8 1,1 5 0,-1 4 8,-1 3 22,5 1-2,-1 1-13,-1 0-3,2-4-7,-1-1 27,0-2-21,1-2-9,0-3-2,1-2 7,0-5-7,1-4 5,2-2-4,-1-2-1,1-3 0,0 0 3,0 0 2,0 0 9,0-3 3,0-10-7,0-5-8,4-5 0,2-3 0,5-2-2,-4-3 0,1 3 0,-2-2 2,-3 3-1,-2 3-2,3 3 3,-2 4 3,-1 6-5,1 4 5,-2 4 9,0 3-3,0 0-11,1 0-15,7 15-8,3 11 13,3 3 10,0 3 0,1 0 6,-2-1 12,0-2-7,0 0-4,-1-4-6,-1-2 1,0-5-2,-4-3-1,4-3 1,-4-5 1,-1-2-1,0-3 3,3-2-3,-2 0 0,3 0 9,0-5 13,3-8 23,-1-5-14,0-5-15,-1-3 4,-1-2-17,2-1-2,-3 1-2,-1 2 0,-1 3-13,-3 2-8,-2 5-7,-2 4-3,0 4-16,0 3-21,0 3-20,-9 0-86</inkml:trace>
  <inkml:trace contextRef="#ctx0" brushRef="#br0" timeOffset="589896.7266">28082 16122 179,'0'0'95,"0"0"-82,0 0-13,0 0 7,0 0-1,0 0-1,0 0-6,-11 37 2,9-19 0,-1 0-1,3-3 0,0-2-1,0-1 0,0 1 1,3-5 0,10 2 2,-1-4-1,5-4-1,2-2-5,5 0-3,-2 0-1,2 0-8,-4-2 9,-2-8-1,-3 0 8,-2-2 1,-3-2 8,-4 1-2,0 1 23,-6 2 5,2 0 3,-2 6-10,0 1 10,0 3-16,0 0-21,0 0-12,0 7-29,0 10 30,0-1 9,0 0 1,6-3 0,1-2-4,2-3 3,3-1 0,0-4 1,3-3-2,0 0 3,3 0 4,1 0 2,1-11 1,-1-2 10,-1-4 1,-2-2 3,-4-1-8,-6 3-2,-4 1 10,-2 0 8,0 2-10,0 2-14,-5 1-5,-5 5-1,-2 6-37,-2 0-92,1 0-60</inkml:trace>
  <inkml:trace contextRef="#ctx0" brushRef="#br0" timeOffset="590184.7095">28709 16272 197,'0'0'258,"0"0"-151,0 0-3,0 0-1,0 0-50,0 0-53,8-24-1,-6 20-4,0 1-38,1 0-55,0 0-39,-2 1-152</inkml:trace>
  <inkml:trace contextRef="#ctx0" brushRef="#br0" timeOffset="590957.8313">29049 16207 187,'0'0'127,"0"0"-85,0 0-39,0 0 6,0 0 15,0 0-24,-6 5-5,6 0 5,0 0 0,0 1-5,0-1-3,0-1 6,9 0 2,3-1 0,0-1 3,3-2 7,0 0-3,1 0-3,-2 0 4,0-6-4,-5-3 7,2-2-6,-3-1 1,-1-3 4,-1-1-9,-5-2 4,-1 1 1,0-1-3,0 1-3,0 1 0,0 3 3,-6 0-6,-4 6 1,-2 1-4,-2 3-11,0 1-17,0 2-3,6 0 10,1 0 16,6 0 3,1 2-1,0 4 4,0 0-11,0 1 3,6 1 7,7-2 2,2 1 4,3 1 7,0-4 3,3 2 13,0-1-9,-2 0-11,1-1 4,-5 2-4,1 2 0,-5-1-3,-1 2 7,-3 1 0,-1 0-5,-1 0 3,-2 1 8,0-1-8,-1 1 0,0-1 2,-1 2-6,2 2 1,0-4-2,2 3-5,1-3-87,0-2-106</inkml:trace>
  <inkml:trace contextRef="#ctx0" brushRef="#br0" timeOffset="591249.8115">29633 16251 456,'0'0'183,"0"0"-120,0 0-32,0 0-9,0 0-22,0 0-5,-2-8-46,2 8-18,0 0-40,0-5-100,5-2-103</inkml:trace>
  <inkml:trace contextRef="#ctx0" brushRef="#br0" timeOffset="591621.7144">29885 15897 105,'0'0'54,"0"0"13,0 0 16,0 0 47,0 0-45,0 0-24,-2-47-24,2 47-20,-1 0-17,-1 0-11,-1 14-13,-3 11 20,0 9 4,0 0 3,-1 0 0,4 1-1,1 0 0,2-2-2,0-3 0,0 0 0,2-3 1,6-3-1,2-4 2,0-2-2,3-6-3,4-1-22,4-4-6,4-4-55,1-3-62,-2 0-136</inkml:trace>
  <inkml:trace contextRef="#ctx0" brushRef="#br0" timeOffset="591952.4366">29579 16052 167,'0'0'132,"0"0"-100,0 0-4,0 0 17,0 0-6,0 0-27,71-11-5,-30 8-3,1 2 5,2-2 4,1 1-8,3 1-4,-3-3 1,-2 3-2,-6-2-29,-6 2-51,-5-1-34,-10 1-84</inkml:trace>
  <inkml:trace contextRef="#ctx0" brushRef="#br0" timeOffset="592477.7074">30387 16254 295,'0'0'220,"0"0"-177,0 0-18,0 0 12,0 0-20,0 0-17,-1 0-1,1 0-3,0 0-12,0 0-40,0 0-51,-3 0-104</inkml:trace>
  <inkml:trace contextRef="#ctx0" brushRef="#br0" timeOffset="598250.3473">2648 17421 125,'0'0'30,"0"0"-15,0 0 25,0 0 10,0 0-5,0 0-22,0 0-8,-8-1-2,8 1-4,-3 0-5,0 9-4,-4 6 0,4 2 0,0-1 0,3 5 0,0 0 0,0 2-1,0 1 1,0-3-2,6 0 2,6-3 0,-2-1 0,1-2-2,5-3 2,-2-2 1,-1-7 3,2-3-1,4 0-3,-5-3 9,5-10-7,-5-4 7,-1 1-6,-4 1 0,0-2 2,-3 3-5,-3 1 6,0 0-2,-3 0 2,0 3 1,0-1-6,0 1 1,-6-2 1,-3 1 0,0 1-3,0 2-1,-1 2 1,1 0 0,1 2-4,2 0-3,-4 3-3,5-1 7,1 2 1,1-1 2,1 1-1,1 0 0,1 0-3,0 0-4,0 0-7,0 0-4,0 1-4,0 6 6,4-3 10,7 1 1,-1-4 4,4 2 1,-1-3 2,-1 0-1,0 0 2,3-6 0,-3-3 0,1-3 2,1 0-1,-2-3-1,-2 0 5,-1 0-3,-3 0-2,3-1 4,-5 3 6,-1-2 5,-1-1 6,-2-2-7,0-1 10,0 1-14,-2 3 6,-4-1-7,-1 1 3,1-2-2,0 2-11,3 1-1,-2 1 2,-2 2 7,4 3 1,-1 0-6,1 3 4,1 1 16,1 3-17,1 1-3,-2 0 4,1 0-3,-1 0-5,2 0-6,0 0 0,0 13-9,0 11 11,0 11 0,6 7 4,6 2 0,3 2 0,3-4 2,-3-2 0,1-6 0,1-5-2,2-5 1,1-3 0,5-5-1,0 1 0,-1-7 3,1-2-3,-2-4 4,-2-4-4,-2 0 4,-4 0-3,1-1 4,-7-6-2,-3-1 1,-1 1 0,-5-3 1,0 1 1,0-1-3,-5-2-3,-7 0-2,-4-2-5,2 1-2,-2 1 6,4-1-10,-1 5 9,4 2-1,3 1 3,3 3 1,1 2 1,2 0 1,0-1-1,0 1-7,0 0-10,0-2-12,6 1 9,5-2 16,7 0 4,-2-1 0,-1-1 0,0-1 0,1-1 3,-2-1-3,-1 2 1,-1-2 1,-4 2 0,-1 0-2,-1-1 2,-3-1 1,3 1-3,-3-4 5,0-4 1,-1-1-6,-1-4 4,-1 0 11,0-1-2,0 3 3,0-3-1,0 3-2,-6 0-11,0 2 6,3 2 4,-3 5 5,3 1 0,1 5 7,2 3-8,-1 0-5,1 0-11,0 0-2,0 2-18,0 20-13,9 12 27,8 9 6,2 2 1,-3-1 0,4-6 4,-3-4-5,2-7 2,0-3-2,0-4 1,4-2-1,-4-4 4,2-2-4,-5-5 0,2-2-33,-3-4-13,3-1-42,-6 0-50</inkml:trace>
  <inkml:trace contextRef="#ctx0" brushRef="#br0" timeOffset="598614.3209">3027 17309 229,'0'0'96,"0"0"-85,0 0-7,0 0 12,0 0 22,0 0-5,112-36-11,-69 23-1,3 0-9,-1 0-6,1 0-1,-1 1-4,-9 5-1,-6 2-1,-8 5-40,-4 0-24,-8 0-56,-7 9-136</inkml:trace>
  <inkml:trace contextRef="#ctx0" brushRef="#br0" timeOffset="600350.8425">3789 17357 150,'0'0'78,"0"0"-31,0 0 18,0 0 16,0 0-60,0 0-4,-30-24-14,21 24 3,-1 0-5,-2 0 3,1 1-7,-3 8 3,0 3-2,4 5 1,2 2 1,2 4-1,2-2 0,2 1-8,2 0 5,0-6-5,0-1 3,5-2-4,4-5 2,1 2 8,1-6 0,-1-1 0,3-2 2,-2-1 4,1 0-1,1 0-2,1-7 2,-1-5 2,1-3-7,0-3 0,-3 1-1,-2 1 0,-2-2 1,-4 1 2,-1 2 1,-2 1-1,0 1 0,0 4 0,0 1 1,0 6-1,0 2 3,0 0 3,0 0-1,0 0-7,0 0-2,0 0-11,0 10-4,0 6 17,0 1 0,7 1-2,2-4-5,-1-1 6,7-4-4,-6 0 5,1-6 0,-1 0 3,0-1-3,4-2 2,-2 0-2,1 0 0,4-7-7,-5-4-9,-1-6-5,-3 2-3,-2 0-3,-2 0 20,-3 2 7,0 0 2,0 5 1,0-1 2,0 5 23,0 1 14,-3 2 6,0 1-35,3 0 1,0 0-13,0 0-1,0 1-20,0 11 15,0 2 2,0 1 3,0-3-7,6 0-1,0-1 0,6-4 8,-3 1 0,0-4 4,0-2-3,1-1-1,-1-1-2,-1 0 0,0 0 0,0-4-4,-2-7-6,0 1 8,0-3 0,1 0-2,-1 1 5,2-2 0,-2 4-3,4 2 2,-1 4-1,0 1 1,0 1-5,0 2 1,3 0-2,1 0 2,2 9-1,0 4 3,-3 0-2,-3 0 6,-2 1-1,-2-1 1,-4-2 1,1 0-1,-2-4 3,0-3-1,0 1 0,0-3 2,0-2 2,0 0 0,0 0 14,0-2-19,0-10-1,0 0 0,0-2-2,0 3 2,3 0 0,3 2-2,0 0 2,3 1-1,0 1-3,1 0 1,5 2 2,0 2-3,3-3 1,-3 2 1,4 4-1,-5 0-3,4 0-1,-6 0 1,1 2 3,-4 6 1,2-1 0,-3 3 1,1 0 1,-1-1 0,-2 0 1,4 0 3,-4-3-4,0 1-3,0-2 0,0 0-31,3 0-47,-3-2 1</inkml:trace>
  <inkml:trace contextRef="#ctx0" brushRef="#br0" timeOffset="600757.8384">3982 17286 273,'0'0'137,"0"0"-98,0 0-22,0 0 13,0 0-4,0 0-26,-9-13-6,9 13-64,0 0-138</inkml:trace>
  <inkml:trace contextRef="#ctx0" brushRef="#br0" timeOffset="601565.7168">4589 17425 62,'0'0'173,"0"0"-161,0 0-8,0 0 3,0 0-7,0 0-3,0 0 3,53 0 22,-34 0 9,1 0 0,-2 0-4,0-4 1,0-3-3,-3 0-5,1-1-13,-4 2-4,0 0 0,-6 1-1,2 2 0,-4 0-2,-2 3 3,-2 0 5,0-1 3,0-2 3,0-3 0,0-1-11,-8 0-3,-4 3 2,-1-1 1,-2 3-3,-3 2-8,3 0 0,-3 0-5,2 2 9,5 9-5,1 3 3,1 0 3,6 4-1,3 2 0,0 3-2,0-2 2,10 0 2,2-5 1,3-2 0,3-4-3,3 1 1,1-5 3,1-3 5,1-3-5,-2 0-24,5 0-76,-6-9-67</inkml:trace>
  <inkml:trace contextRef="#ctx0" brushRef="#br0" timeOffset="602109.3337">5057 17319 189,'0'0'154,"0"0"-95,0 0-2,0 0-10,0 0-14,0 0-25,-56 8-8,44 10-6,1 3 5,1 4-3,2 1 0,5 0 1,3-4 2,0-2-3,0-7-2,6-4-16,9-3-28,-1-4 0,5-2 6,-1 0-6,0-9 29,-3-8-23,1-1 35,-5-4 9,-1-4 3,-6-1 9,-2-5 33,1-2 11,-3-7-12,0-1-17,0-1 6,0 3-12,-3 4 2,-7 5 26,-1 6-9,-1 10 11,2 6 3,7 6 12,1 3-15,1 0-44,1 4-7,0 24-31,0 11 28,0 10 3,0 0 0,13-6-4,1-3 3,3-6-6,0-2-46,5-4-17,-1-4 6,6-1-13,2-7-40,-1-3 34,5-6-217</inkml:trace>
  <inkml:trace contextRef="#ctx0" brushRef="#br0" timeOffset="604017.7208">6409 17304 29,'0'0'22,"0"0"-16,0 0 37,0 0-21,0 0-13,0 0-4,64-12 7,-51 24 4,1 3 5,-2 6 17,1-3-14,-2 3-1,-1-1-7,-2-4-7,-2 1-5,-2-2-1,-2-1 1,-1-4-1,-1-1 3,0-4-6,0-2 8,0-2 1,0-1-2,0 0 3,0 0 3,0 0 6,0 0 20,0-10-32,0-4-6,2-1 0,5-2-1,-1 1-2,3-1 1,5 1-2,0 1 2,0 3 0,4 3 0,-6 4 1,1 3-10,-1 2 2,3 0-3,-2 2 7,-2 9-1,2 1 5,-5 1-4,-4 4 4,-2 1 1,-2-1 3,0-4 1,0-3 2,0-3-6,0-4 0,0-3 4,0 0-3,0 0 10,0 0-6,1-12 12,5-8-2,0-2-16,3-2 2,2 4-2,0 5 0,1 1-3,-1 4 0,4 5 1,-3 2-3,1 3-10,-1 0 11,6 0-3,-2 1 7,4 9 4,-1-3 5,-1 2-4,6 0 1,-5 0 1,2 0 2,-3-1-7,2 0-2,-3-1-1,-3-1-83,1-1-88</inkml:trace>
  <inkml:trace contextRef="#ctx0" brushRef="#br0" timeOffset="604709.7132">7312 17359 164,'0'0'94,"0"0"-94,0 0-10,0 0-1,0 0 6,0 0 2,37 14 3,-21-14 8,2 0 24,0 0-12,0 0 3,0 0-3,1-5-9,1-5-3,-5 0 1,-1-1 0,-6 4-6,0-3 0,-5 5-1,-2-1 8,-1-1-1,0 2-4,0-1-3,-9 1 5,0 0-3,-4 4 2,-2 1-2,-3 0 6,-2 0 5,-2 1-15,0 12-2,2 5 2,2 0 1,5 4-1,1 2-3,6-1 3,3-1 2,3 1 5,0-3-5,0-5 1,0-2-3,9-2-1,6-2-3,-2-3-1,5-3 5,3-3 1,8 0 4,2 0-5,5-12-32,-2-2-120,-7 1-119</inkml:trace>
  <inkml:trace contextRef="#ctx0" brushRef="#br0" timeOffset="605773.946">7859 17304 106,'0'0'67,"0"0"8,0 0 15,0 0-32,0 0 0,0 0-13,-64-9-28,55 9-7,1 3-10,-3 9-4,3 5 3,2 2-2,3 3 0,3 0 3,0-1-4,0-1 2,0-4 2,0-2-3,9-5-7,3-4 2,1-1 0,4-4 6,2 0 2,2 0-2,3-14-1,-3-4-18,3-1 2,-6-1-11,-2-1 2,-5 4-9,-4 1 37,-4 2 1,-3 4 3,0-1-4,0 4 23,0 4 39,0 1 6,0 2-23,0 0-31,0 0-14,0 0-16,0 12-1,0 3 17,0 2 0,9-4 0,5 1-4,0-3-2,3-3 3,2-1 3,0-4-2,0-3-3,1 0 1,1 0 0,-3 0-3,0-8 3,-1-2 4,-1-4 3,-1 0-3,3-1 0,-3-4 2,-2 1 1,1-3-1,-3 3 1,-6 0-1,-4 2 2,-1 3-3,0 2 8,0 1-3,0 4 7,0 3 17,0 1-1,0 2-11,0 0-18,0 0-4,0 0-5,0 0-10,5 9 2,7 6 14,4 0 3,1 0 0,-1 0 2,3 1-4,-1-3 4,2 2-2,-4 0 0,-3 0 0,-5-1 0,-5 1-5,-3 1 5,-3-1 9,-11 2 1,-6-2-3,0-2-1,2-2-6,-1-2-17,1-3-59,2-1-72,-4-4-92</inkml:trace>
  <inkml:trace contextRef="#ctx0" brushRef="#br0" timeOffset="607581.8326">8595 17292 98,'0'0'110,"0"0"-32,0 0 0,0 0 6,0 0-12,0 0-29,0 0-17,-11-16-23,10 16-3,1 0-15,0 15-1,0 6 16,0 3 2,0-2 0,6 1-1,1-4 0,2-1-1,3 0 0,-1-4-1,2-3-2,0-4-1,1-1 1,4-6 2,-1 0 0,0 0-2,2 0-8,-2-13-5,2-4-10,-4-1-4,0 0-3,-4 0 7,-5 0 14,-2 1 12,-3 2 3,-1 0-1,0 2 2,0 2 3,0 2 1,0 5 7,0 0 15,-1 3-10,-1 1-6,0 0-14,0 0-1,2 0-11,0 6-17,0 11 29,0 2 1,7 2-1,1-3 0,1-1-1,0-4-1,6-2-2,-3-1-3,2-4 7,0-1-2,1-3 1,1-2 1,2 0 0,0 0 0,-3-8-5,2-1 0,-6 0 0,-3 0-2,-2 0 4,-3 0 3,-3-2 3,3-1 0,-3 0 0,0-3-1,0-1 0,0-1-2,-3 2 0,-5 0 2,-1 1 1,0 5-3,-1 2 1,1 1 4,1 1 8,1 4 13,3-1-15,1 2-8,3 0-3,0 0-1,0 0-3,0 0 1,0 0-5,0 0-7,0 0 6,1 3 2,9 2 3,-2-2 3,4 0 1,1-1 0,-2-2 1,1 0 2,4 0-3,-1 0 2,3 0-1,4 0 0,-4-4 1,2 0-1,-5 2 0,-2 1-1,-7 1-1,2 0 0,-2 0-4,-1 0 0,-2 9 2,0 4 3,-1 5 1,-1 3 5,1 1 0,-1-3-6,4 1 0,-2-6 0,7 0 0,-2-3-2,2-4 1,-1-1-2,0-1-2,2-3 3,2-2 2,6 0 2,4 0 2,3-11-3,1-3 3,-4-1-1,2-1-3,-7-2 9,0-2-9,-5 1 3,-4 1 2,-6 2 3,-3 6 1,0-1 0,-1 5 1,-8 2 11,0 1 11,-3 3-19,3 0-5,0 0-8,-1 1-8,2 10 4,4 4 4,4 1-2,0 2-3,0-1 5,1 1-7,10-6 4,3-2 1,0 1-3,5-5-13,5 0-12,3-2 6,7-4-35,4 0-94,-1 0-97</inkml:trace>
  <inkml:trace contextRef="#ctx0" brushRef="#br0" timeOffset="609157.7337">9785 17245 114,'0'0'128,"0"0"-88,0 0-11,0 0 20,0 0-9,0 0-17,8-42-13,-1 39-10,6 3-1,-2 0-4,7 2 0,-2 13 2,2 3 3,-1 2 4,-4-1 5,-4 1 7,0-1-4,-4-2-5,0 1 4,-3-3-10,-2-2 3,0 0-1,0-5 0,0-1 3,0-4-6,0-3 5,0 0-2,0 0 6,1 0-2,-1 0 2,3-7-3,2-6-4,-1-5-2,4 1 0,2-1-1,1 3 1,1-2 0,1 4-3,2 1 3,0 5-5,-5 0 4,1 4 1,1 3-4,-3 0 0,1 0-2,0 3 5,-2 7-3,-2 1-1,-1 2 4,0-1-4,-3-1 5,-1 2 0,-1-5 2,0 2-1,0-7 0,0-2-1,0-1 2,0 0 4,2 0 1,1 0 0,1-4-7,5-13 2,5-2-2,-2-1-2,2 3-1,-3 1-9,1 4 11,0 3-2,-3 3 2,0 1-1,4 4-2,-2 1 2,1 0-6,1 1 2,1 13 1,0 1 4,-2 3 0,2 2 0,-4-1 1,1-1 1,-1-1-1,-1-4 1,2-2-1,-1-4 1,0-2-1,1-5-1,4 0 1,1 0-1,2 0-2,6-9-6,-3-5 9,1 1 0,-1-2-3,-6 1 3,-2 2 4,-7 0-3,-3 2 1,-1-2 2,-2 1-1,0 1-1,0 0 0,-2 3 1,-8-1-2,-2 4-1,0 1 0,0 3-1,2 0-3,1 0 1,-3 0-2,3 11-1,1 3-2,2 4 5,6 2 3,0 0 5,0-2 5,0-2-2,6-2-3,6-2-5,2-3 0,4-2 3,4-2 1,3-3-1,5-2 0,3 0-3,3-7-16,3-9-91,-3-4-122</inkml:trace>
  <inkml:trace contextRef="#ctx0" brushRef="#br0" timeOffset="610751.6788">10760 17263 59,'0'0'119,"0"0"-67,0 0-28,0 0 27,0 0-13,0 0-29,17-19-9,-9 19-5,5 3 5,-2 9 0,2 3 8,2 2 0,-6-1 8,0-1-11,-2 3 1,-4-4 0,-1 0 6,-2-4-10,0-1 3,0-5-4,0-1 3,0-1-2,0-2 4,0 0 3,1 0 2,1 0 2,2-9 2,4-8-8,2-2-3,4-5-8,0 4-5,-3 5-10,3 3 18,-4 3 0,0 3 1,1 3-1,2 3-5,2 0-1,0 0 7,3 1-5,0 9 4,-3 1-3,-2 2 2,1-1 2,-3-1-3,0 0 6,-2-1-3,0 0 0,-3-4-1,0 0 1,0-1 1,-3-3-1,4 0 1,-1-1 0,0-1 0,0 0 1,3 0-4,0-1 4,0-10-2,0 1 5,1-7-2,-1 2-2,0-6 5,-1 1-3,-1-1-1,-2-1 2,-4-1 5,-1-3-1,0-2 11,0 1-15,0-3 9,-6-1 3,-4 2 6,4 1 0,0 4-16,0 3 7,0 6-4,0 5 1,2 5 14,2 2 0,2 3-4,-1 0-15,1 0-5,0 0-10,0 8-9,0 15 2,0 6 17,6 7 3,5 1-2,0-3 0,-2 1-1,4-2 0,-2-3 2,-2-3-1,1-2-1,-4-4 0,5-5 0,-3-1 0,0-3-3,-1-4 1,1-2 0,-1-5-6,1 1-4,-1-2-6,5 0 7,0-2-5,3-9-1,0 1 9,-3-1-1,-3-2-1,1 0 3,-2-3 0,-4 0 7,1-2-1,-1 1 1,0 4 1,-1 5 0,-1 1-1,-1 4 1,-1 3-1,2 0-3,1 0-5,3 0-8,2 4 7,2 7 5,0 2 2,1-1 2,-1 0 6,-1 0 10,-1-1-15,-4-2 2,2 0-1,-3 0 0,-3-2-1,0 4 2,0 0 2,-5-1-5,-8 4-13,-2-8-78,-3-2-122</inkml:trace>
  <inkml:trace contextRef="#ctx0" brushRef="#br0" timeOffset="611135.6539">10959 17142 233,'0'0'91,"0"0"-88,0 0 0,0 0 9,0 0 6,111-41 6,-68 35 6,2 0-4,1 1-10,-6 0-9,-1 0 2,-2 1-9,-4 3 3,-2 0 0,1-1-3,-4 2-9,-4 0-81,-6 0-75</inkml:trace>
  <inkml:trace contextRef="#ctx0" brushRef="#br0" timeOffset="611487.629">11901 17238 363,'0'0'239,"0"0"-225,0 0-12,0 0 10,0 0 2,0 0-13,0 0-1,0 0-4,0 0-44,0 0-82,0 0-223</inkml:trace>
  <inkml:trace contextRef="#ctx0" brushRef="#br0" timeOffset="747689.837">27441 667 43,'0'0'110,"0"0"-55,0 0-12,0 0 15,0 0 11,0 0-13,0-12-8,0 12-18,0 0-14,0 0-4,0 0-4,0 0-8,0 0-8,-2 14-4,-10 16 4,-5 15 8,-3 9 1,5 8-1,2 1-2,7 1 1,6-9-6,0-4 4,10-5 3,13-4-3,7-5 3,4-2 0,6-8 2,0-5-2,-1-2 0,1-8-8,-1-5-6,-4-2-55,-3-5-129</inkml:trace>
  <inkml:trace contextRef="#ctx0" brushRef="#br0" timeOffset="748152.8309">27935 616 270,'0'0'86,"0"0"-42,0 0-35,0 0 36,0 0-12,0 0-33,0 27-33,0 15 33,0 14 7,0 3 0,0-1-1,0-2 8,0-6-9,0-8 0,0-4-1,6-7-1,2-2 1,-3-4-4,-1-4 0,1-3-16,0-5-40,-2-5-67,0-6-80</inkml:trace>
  <inkml:trace contextRef="#ctx0" brushRef="#br0" timeOffset="748652.7986">27971 938 18,'0'0'27,"0"0"-24,0 0-2,0 0 7,100-20 15,-77 16 26,0 1-10,0 2-19,3-5-5,-4 2-13,4-3-2,-1-2 0,-4-4 1,-3-4-1,-3 0 1,-5-2-1,-2 3 1,-4-2 11,-2 2 13,0 0 43,-2 1-16,0-1-1,0 4-12,0 2-1,0 4 3,0 3-3,0 1-2,0 2-12,0 0-8,0 0-16,0 0-7,-2 7-11,-3 18-10,-2 16 28,-1 9 0,2 3 1,-1 1-1,2-4 0,5-9 0,0-6-3,0-6 3,0-1-1,0-3 1,5-2-18,1-4-25,0-1-27,0-4-29,3-7-40,1-5-65</inkml:trace>
  <inkml:trace contextRef="#ctx0" brushRef="#br0" timeOffset="749256.7606">28670 723 311,'0'0'116,"0"0"-48,0 0-38,0 0 7,0 0 3,0 0-18,-7-18-22,2 36-21,-2 20-2,-1 13 18,4 8 4,4-1 0,0-5-10,0-8 11,6-7 0,10-3 1,2-6-3,3-5 1,1-2 1,-1-8 1,2-3-1,0-4 0,0-5 4,-2-2-3,3 0 2,1-6-2,-3-9 4,-1-5-3,0-2 8,-4-3-8,-1-5 3,-4-1 2,0-3-6,-5-5 0,1-1 3,-2 1-4,1-1-3,-2 1-6,-1 5-19,-1 5-41,3 8-28,-1 10-42</inkml:trace>
  <inkml:trace contextRef="#ctx0" brushRef="#br0" timeOffset="749656.7332">29319 762 243,'0'0'63,"0"0"-63,0 0 0,0 0-24,0 0 0,-9 88 24,-2-34 30,0-1-1,-1-1-2,2-7-8,2-6 0,2-3-7,0-2-5,0-4-1,0-2-3,2-5 3,-2-5-1,1-4-5,2-3-33,0-6-54,2-3-41</inkml:trace>
  <inkml:trace contextRef="#ctx0" brushRef="#br0" timeOffset="750049.98">29254 774 289,'0'0'85,"0"0"-6,0 0-54,0 0 19,25-86-17,-13 76-14,4 2-13,5 4-2,2-1 0,2 4-3,3 1 3,-3 0-2,0 1 2,0 10-2,-4 4-2,-3 1-1,0 5 0,-5 2-5,-3 3-5,-5-4-15,-5-4-14,0 2 9,-12-2 16,-14 0 21,-5 0 4,-9-1-2,0-4 1,-1 1 0,5-1-3,8 0-41,9 0-86</inkml:trace>
  <inkml:trace contextRef="#ctx0" brushRef="#br0" timeOffset="750488.2236">29715 652 68,'0'0'105,"0"0"-72,0 0-16,0 0 8,0 0-22,0 0-3,22 14 0,-15 18 0,-1 11 9,-1 8 6,-5 8 10,0 1-1,0-1-6,-8-2-8,-9 0 6,-5 1-5,-7-1 1,-6 0-3,-6 0 1,-3-3-10,-5-4 0,-6-3-2,-2-5-69,-6-6-30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14:56.2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2705 10395,'0'23,"0"1,23-24,1 0,-1 0,1 0,23-24,-24 24,1-23,-1 23,1-24,-24 1,23-1,1 1,-24-1,0 1,23-24,1 23,-1-46,-23 23,0 0,24 0,-24-1,0-22,0 23,0 0,0-24,0 24,0 0,0 0,0 0,0 24,0-1,0 1,0 70,0-24,0 24,0 0,0 24,0-24,0 0,0 94,0-70,0-1,0 1,-24-1,24 1,0-1,0 1,-23-24,23 23,0 48,0-24,0-47,0 0,0 0,0-23,0-1,0 1,0-48,0 1,0-1,0 1,0-1,0 1,0-1,0 1,0-1,0 1,0-1,0 1,23-1,-23 1,47-1,-23 0,-1 24,1-23,23 23,-23-24,-1 1</inkml:trace>
  <inkml:trace contextRef="#ctx0" brushRef="#br0" timeOffset="453.9709">3434 9619,'0'23,"-24"-23,1 24,23-1,-24 1,1 23,23-24,-24 24,1-23,-1 94,24-71,0 23,0-23,0 0,24 0,-1 0,1 47,-1-94,1 47,23-23,-24-24,24 0</inkml:trace>
  <inkml:trace contextRef="#ctx0" brushRef="#br0" timeOffset="1033.9341">3551 10089,'0'0,"0"-23,0-1,24 24,-1 0,-23 24,24-1,-1 1,1-1,-24 24,0 0,0-23,0-1,-24-23,48 0,-24-23,23-24,1 23,-24 1,0-24,23 47,-23-24,0 1,0 46,0 1,0 23,0-24,0 1,0-1,0 1,0-1,24 1,-24-1,23-23,-23 24,24-24</inkml:trace>
  <inkml:trace contextRef="#ctx0" brushRef="#br0" timeOffset="1351.9196">3998 9713,'0'23,"24"1,-1 23,-23 0,24 23,-1-22,1-1,-24 47,0-24,0 24,0 0,-24-70,-23 70,0-24,47-22,-23-25,-1 1</inkml:trace>
  <inkml:trace contextRef="#ctx0" brushRef="#br0" timeOffset="2939.2333">1929 12135,'0'0,"0"24,0-1,23-23,1 0,-1 0,-23-23,47 23,-47-24,47 1,-23-1,-1 1,1-24,-1 23,1 1,-24-24,23 0,1-1,-1 1,-23 0,0 24,0-24,24 0,-24 23,0-23,0 24,0 46,0 1,23 23,-23 0,0 0,0 23,0 1,0 0,0-1,0 1,0-1,0 1,0-1,0-23,0 24,0-24,0 0,0 0,0 0,-23-23,23-1,-24 1,1-1,-1 1,1-24,-1 0,1-24,23-23,0 0,0-23,23 46,1-23,-1 0,24 0,-23 23,-1-23,1 24,-1 23,24-24,-23-23</inkml:trace>
  <inkml:trace contextRef="#ctx0" brushRef="#br0" timeOffset="3807.3784">2705 11336,'0'23,"-24"-23,24 24,-23 23,-1 47,1-24,23 1,0-1,0 1,0 23,0 0,0-23,0-1,0-23,23 24,1-24,-24 0,47-24,-47 24,23-47,24 24,0-24</inkml:trace>
  <inkml:trace contextRef="#ctx0" brushRef="#br0" timeOffset="4628.2344">3010 12112,'0'0,"0"23,24-23,-1 0,1 0,-24-23,23 23,-23-24,24 1,-1-24,-23 23,24 1,0-48,-1 48,-23-48,0 47,24-23,-24 0,0 0,23 0,-23 0,0 24,0-1,0 1,0 46,0 1,0 93,0 1,0-48,0 1,0 141,0-71,0-71,0-23,0 0,0 0,0 1,0-1,0-24,0 1,0 23,0-24,0 1,24-24,-1 0,1-47,-24-24,0 1,0-1,0 47,-24 1,1-1,-1 1,24-1,-23 24,-1 0,24-23,0-1,24 24,-1-23,1 23,-1-24,1 1,23 23,-24-24,1 1,23 23,23-47</inkml:trace>
  <inkml:trace contextRef="#ctx0" brushRef="#br0" timeOffset="5161.281">3834 11359,'0'0,"-24"0,0 0,1 24,23-1,-24 24,1 47,23-23,-24-24,1 23,23 1,0 0,0-1,0 1,0-24,23 70,1-70,-1-23,1 23,-1-24,25 1,-48-1,70 1,-23-24,-23 0</inkml:trace>
  <inkml:trace contextRef="#ctx0" brushRef="#br0" timeOffset="5766.259">3975 11924,'0'-24,"0"1,23-1,-23 0,24 1,-1 23,1 0,-1 0,1 23,-24 1,0 0,23-1,-23 1,0-1,0 1,-23 46,23-46,-24-1,1 1,-1-1,24-46,24-24,-1 0,24 0,-23-24,-1 24,1 0,-24 70,0 25,0-1,0 23,0-46,0-1,0 1,23-1,-23 1,0-1,24-23,-1 24,1-24,-1-24,-23 1,71-24</inkml:trace>
  <inkml:trace contextRef="#ctx0" brushRef="#br0" timeOffset="6055.0996">4516 11289,'23'47,"-23"-24,24 24,-1 71,1-71,-24 23,23-23,1 24,-24-24,0 0,0 0,0 24,0-24,-24 0,1 0,-24 0,23 23,-23-46,0 23,0-24,0 24</inkml:trace>
  <inkml:trace contextRef="#ctx0" brushRef="#br0" timeOffset="6496.8702">5056 11900,'0'-23,"24"23,0 0,-1 0,24 0,-47-24,47 24,0 0,0 0,-23 0,-1-24</inkml:trace>
  <inkml:trace contextRef="#ctx0" brushRef="#br0" timeOffset="7015.2567">4610 11242,'47'0,"-24"23,24 1,-47-1,47 24,-23-23,-1 23,1 0,23 23,-24 48,-23-48,0 1,0 23,-23 0,-1-23,-23 23,24-24,-24 1,0-1,-47 48</inkml:trace>
  <inkml:trace contextRef="#ctx0" brushRef="#br0" timeOffset="7445.6556">5009 11994,'24'0,"-1"0,1 0,0 0,-1 0,1 0,-1 0,24 0,-23 0,-1 0,1 0</inkml:trace>
  <inkml:trace contextRef="#ctx0" brushRef="#br0" timeOffset="8363.1791">5668 11994,'23'0,"1"0,0-23,-1 23,1-47,-24 23,23 24,1-23,-24-25,0 25,23-1,1-23,-24 24,0-24,0 23,0-23,0 0,0 0,23 24,-23-1,0-23,0 24,24 23,-24 23,0 48,0-24,0 23,0 1,0-1,-24 1,24 23,-23-23,23-1,0 1,-24-1,24 1,0-24,-23 0,23 47,0-47,0-23,0 46,-24-46,24-1,24-46,-24-1,0-23,0-24,0 24,0 24,-24-48,1 48,23-24,0 23,23 24,71-47,0 24,-23 23,-24-24,23-23,-23 24</inkml:trace>
  <inkml:trace contextRef="#ctx0" brushRef="#br0" timeOffset="8951.1046">6209 11242,'0'-24,"23"0,1 1,-1 23,1 0,-1 0,1 0,0 23,-1-23,-23 24,24 0,-24 46,0-46,-24-1,24 1,-23 23,-25-24,48 1,-23-1,-1 1,1-1,46-23,24 0,-23 0,47 0,-48-23,48 23,-24 0,-24 0</inkml:trace>
  <inkml:trace contextRef="#ctx0" brushRef="#br0" timeOffset="9373.2716">6867 11242,'0'-24,"-23"24,23 24,0-1,-24 24,1-23,-1 70,24-47,-23 23,-1-23,24 0,0 24,0-24,0 0,0 0,24 0,-24-23,23 23,-23-24,71 48,-48-71,1 23,23-23,0 0,0 0</inkml:trace>
  <inkml:trace contextRef="#ctx0" brushRef="#br0" timeOffset="9997.2602">7056 11688,'0'0,"0"-23,0-1,0 1,0-1,23 1,-23-1,24 24,-1 0,1 0,-1 0,24 0,-47 24,47 23,-47-24,0 24,-23-23,-1 23,1-24,-1-23,24 24,-23-24,46 0,1-24,-1 1,1-1,-1 1,1-1,-24-23,47 24,-47-1,0 1,23-1,1 24,-24-23,0 46,0 24,-24 0,24 0,0 0,0 0,0-23,0-1,24 1,-24 0,23-24,24 0,-23 0</inkml:trace>
  <inkml:trace contextRef="#ctx0" brushRef="#br0" timeOffset="10354.27">7714 11147,'24'24,"-24"-1,0 1,0 23,0 0,0 0,0 0,0 0,0 0,0 0,0 24,0-24,0 0,0 47,0-71,0 25,0-1,-24 0,24 0,-23 0,-24 47,23-71</inkml:trace>
  <inkml:trace contextRef="#ctx0" brushRef="#br0" timeOffset="13396.0091">29845 8349,'0'-24,"24"24,-1-23,-23-1,47 24,-23 0,23 0,0-23,0 23,0 0,0 0,23 0,-23 0,24 0,-24 0,0 0,0 0,24 23,-48-23</inkml:trace>
  <inkml:trace contextRef="#ctx0" brushRef="#br0" timeOffset="13680.2617">29986 8372,'0'0,"24"0,-1 0,1 0,23 0,-24 0,24 0,0 0,24 0,-24 0,0 0,0 0,0 0,0 0,24 24,-48-24,1 0</inkml:trace>
  <inkml:trace contextRef="#ctx0" brushRef="#br0" timeOffset="14269.2673">30409 9101,'0'24,"-23"-24,46 0,-23 23,47-23,1 0,-25 0,24 0,-23 0,-1 24,24-24,0 0,-23 0,23 0,-24 0</inkml:trace>
  <inkml:trace contextRef="#ctx0" brushRef="#br0" timeOffset="14661.7647">30409 9289,'0'24,"0"-48,24 48,-1-24,1 0,70 0,-70 0,23 0,0 0,0 0,0 0,23 0</inkml:trace>
  <inkml:trace contextRef="#ctx0" brushRef="#br0" timeOffset="16564.7577">29516 10512,'0'24,"0"-1,-24 25,-23 22,47-23,-23 47,-1-47,24-23,0 23,0 0,-23-24,23 24,-24-23,24-1,0 1,-23-24</inkml:trace>
  <inkml:trace contextRef="#ctx0" brushRef="#br0" timeOffset="16867.8094">29563 10442,'0'0,"0"23,0 1,0-1,0 1,0-1,0 25,0-1,0 0,23-24,-23 48,24-48,-24 24,0-23,23 46,1-46,-1 23,-23-24,0 1</inkml:trace>
  <inkml:trace contextRef="#ctx0" brushRef="#br0" timeOffset="17054.3227">29398 10889,'0'0,"24"0,-1 0,1-24,-1 24,1 0,23 0</inkml:trace>
  <inkml:trace contextRef="#ctx0" brushRef="#br0" timeOffset="17839.1535">30080 10536,'24'0,"-24"-24,0 48,0-1,0 1,0 0,-24 23,24 0,0-24,0 24,-23 47,23 0,0-70,0 23,0-24,0 24,0-23,0-1,23 1,-23-1,24 1</inkml:trace>
  <inkml:trace contextRef="#ctx0" brushRef="#br0" timeOffset="18273.2604">30456 10630,'-23'24,"23"-1,-24 1,24 23,0-24,0 1,0 46,0-23,0-23,0-1,0 1,24-1,-1-23,-23 24,24-24,23 0,0-24,-23 1,-1 23,1-24,-1-23,1 24,-1-1,24-46,-23 46,-24-23,23 24,-23-1,24 1,-24-1</inkml:trace>
  <inkml:trace contextRef="#ctx0" brushRef="#br0" timeOffset="18662.2826">30621 10724,'0'24,"0"-1,0 1,0-1,-23 24,-1 24,24-48,0 24,0 0,-23 0,-1-23,24 46,0-46,0 0,0-1,0 1,0-1,0 1</inkml:trace>
  <inkml:trace contextRef="#ctx0" brushRef="#br0" timeOffset="19303.7622">29304 10301,'-23'0,"23"23,-47 1,47-1,-48 1,25 23,-1-24,1 24,-24 0,23 71,-23 0,47-48,0 1,0-1,0 1,24-1,-1 1,48 47,-24-48,0 1,24-24,-1 0,-23 23,47-46,0 23,0-24,24-23</inkml:trace>
  <inkml:trace contextRef="#ctx0" brushRef="#br0" timeOffset="19717.2454">31538 10489,'0'0,"0"23,0 1,-23-1,23 1,0 23,-24-23,24 23,-23 70,-1-46,1-1,-1 1,24-1,-47-23,47 24,-47 0,24-24,-1 0,1 23,-24-23,0 0,-48 47,25-47</inkml:trace>
  <inkml:trace contextRef="#ctx0" brushRef="#br0" timeOffset="20299.6604">28457 10465,'0'24,"0"23,0-24,-23 25,-24 46,23-47,1 23,-24 48,23-71,1 0,-1 0,24-24,-23 1,-1 46,24-46</inkml:trace>
  <inkml:trace contextRef="#ctx0" brushRef="#br0" timeOffset="20596.2688">28481 10512,'23'0,"-23"24,24-24,-1 71,-23-48,0 48,0-24,0 0,0 23,0-23,0 0,0 0,0 0,0-23,24 23,-24 0,0-24,0 1</inkml:trace>
  <inkml:trace contextRef="#ctx0" brushRef="#br0" timeOffset="20764.8718">28340 11006,'0'-23,"23"-1,1 24,70-23,-47 23,24-24,-1 24,1 0,-1-23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9:38:14.4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7616 1003 75,'0'0'160,"0"0"-110,0 0-20,0 0 10,0 0 24,0 0-2,0 0-15,0-5-17,0 5-12,0 0-7,0 0-4,0 0-7,0 0-7,0 5-6,0 18 1,0 13 12,0 7 1,0 4-1,0 4 0,0-1 3,0-1-3,0-3 1,0-7-1,0-3 0,0-3 0,0-3 0,0-3-5,0-4-26,0-5-15,2-5-17,-1-1-17,3-4-34,-2-7-70</inkml:trace>
  <inkml:trace contextRef="#ctx0" brushRef="#br0" timeOffset="575.9589">7601 1357 120,'0'0'61,"0"0"-61,0 0-7,0 0 6,0 0 1,0 0 0,97-34 7,-73 29 4,-3-3-8,6-1 14,-5-1 4,5-3-9,-9 1 2,6 1-10,-7 0 0,-3 0-2,-1 2-2,-5 2 1,-4-3 12,-1 2 25,-1-3-5,-2-1-12,0-3-4,0-2-4,0 2 2,0-1-8,-2-1 0,-1 5 16,0 0-4,2 6-8,-2 3 10,1 2-1,1 1 0,1 0-20,0 0-3,0 0-10,0 18-17,0 12 27,0 10 3,0 7 1,0 0 6,0 1-7,4-3 1,7-4-1,4-1 2,-2-4 1,3 1-3,1-6-3,-1-1-5,-1-6-71,2-9-43,-5-7-67</inkml:trace>
  <inkml:trace contextRef="#ctx0" brushRef="#br0" timeOffset="1579.9151">8162 1447 81,'0'0'284,"0"0"-249,0 0-35,0 0-17,0 0 12,0 0 1,6 0 4,10 0 4,1 0 2,5-6 4,-1 0-7,-1-3-3,-3 1 10,0-2-7,-2-2 1,-3-2-2,-2-1 5,-4-1 7,-6-1-8,0 1-4,0 2-2,0 4-6,-3 2-1,-9 5 1,2 3 1,-4 0-6,2 6 4,0 15-2,1 9-1,0 3 8,5 4-2,6-3 3,0-3-2,0-3-2,3-5 1,8-4 2,3-4-3,0-5-1,2-1 6,-1-5-1,1-4 2,1 0 5,5 0 0,2-11 6,3-9-6,1-4-5,-2-3-1,-2 0-4,-5 2 2,-2 0-4,-3 4 6,0 3 0,-1 4 1,-2 3-1,-2 5 0,-2 4 0,-1 2-3,3 0-13,-1 0 7,3 12 9,-3 5 0,-1-1 0,-2 2 5,-2-1 3,-3-2 0,4 0-1,-4-4 2,0-4-6,0-2 0,0-2 2,0-2-3,0-1 8,0 0 6,0 0 0,0-7-5,0-10-11,5-4 0,2-2-2,2 1 0,1-1 0,1 4 1,3-1 0,-1 6-6,0 1 7,1 4 0,-2 5-4,-2 2-2,5 2-8,0 0 10,-2 7 0,1 7 1,-1 3 2,-2-2 0,-1-1 1,0 2 1,1-1 1,0 0 0,0 0-2,-3-3-24,1-3-63,3-6-47,-2-3-1</inkml:trace>
  <inkml:trace contextRef="#ctx0" brushRef="#br0" timeOffset="2155.8795">9181 1269 92,'0'0'9,"0"0"-6,0 0 7,0 0 61,0 0 2,0 0-13,-40-43-22,28 43-19,-2 0-10,-2 16-9,1 7-2,0 7 2,5 1-3,4 3 0,1-4 3,5-2 5,0-2-5,0-5 0,0-3 0,9-3-5,3-3 0,6-3 4,4-2 1,2-6 1,3-1 2,7 0 4,-1-1-4,4-13 0,-2-2 2,-1-3-2,-7-2 0,-5-4-3,-7 2-6,-10-1-16,-5 4 7,0 4 13,-11 2 2,-5 6 9,-2 4 14,2 4-4,-1 0-1,-1 0-14,3 8-4,2 11-7,4 4 2,4 4 5,5-2-6,0-2 2,2-2 3,13-3-1,3-5-12,4 0 3,-1-4 3,0-4-5,3-4 1,1-1-44,3 0-14,4 0-18</inkml:trace>
  <inkml:trace contextRef="#ctx0" brushRef="#br0" timeOffset="3579.7881">9912 1558 456,'0'0'69,"0"0"-69,0 0-5,0 0 5,0 0 1,0 0-1,-3 2-2,3 5-10,0 4 0,-3 7 12,-3 1 0,0 3-10,-3 3-45,-3 1-24,-1-1-40,-2-3-87</inkml:trace>
  <inkml:trace contextRef="#ctx0" brushRef="#br0" timeOffset="5075.6979">10768 1412 242,'0'0'29,"0"0"-29,0 0-14,0 0 12,0 0 1,0 0-1,0 3-5,6-3 7,3 0 6,3 0 7,-3 0 8,2-1-7,3-7-9,0-4-2,2 0-3,-2-1-18,-2-1-14,0 0-6,-6 6 26,-3-2 12,-2 5 1,-1 2 5,0 1 17,0 2-13,0 0-10,0 0-4,0 13-16,-3 9 20,0 2 2,0 1-2,3-1 0,0 1 13,0-4-4,0-3-4,8-2 0,5-2 0,-1-2-4,6-6 0,-3-2-1,3-4 5,0 0 0,4 0 6,0-9-4,-1-7 7,0-5-5,0-3 1,-3-7-4,1 0-3,-2-7 2,2-1-1,-1-5-4,-4 1 1,-4 1 4,0 1-3,-5 2 0,-4 1 11,-1 2 0,0 0 12,0-2 8,-4 2-14,-2 1-12,-1 7 18,-1 6-7,2 8-6,3 7-1,1 5 4,1 2-6,1 0-9,0 6-13,0 25-12,-2 16 25,1 10 1,1 6-1,0 1 3,0 1-2,0 1 5,0 0 7,3-3-8,3-6 4,3-1-8,-1-2 0,0 0-1,-2-1 3,0-3 8,2-4 17,-1-2-16,-1-3-3,-1-2 2,-1-5-5,1-3 1,-2-6-1,0-5 1,1-5-5,-4-8 1,1 0-1,-1-7 1,2 0 1,-2 0 2,1 0 3,-1 0 0,0 0 1,0 0 5,0 0 6,0-10-3,0-2-17,0-3 2,0-3-3,0-3 0,0-3-4,0-5-1,-1-2-22,-6-5-5,2-3-12,-2 1-11,-1 4 8,-2 6-6,-1 5 21,1 5-2,0 7 8,4 3 21,1 2 5,5 2 26,0-1-21,0-1-5,8-3-7,12-2 5,9-1 2,5-2 0,0 0-2,2-2-18,-3 5-30,-6 0-22,-6 2 4,-9 3-53</inkml:trace>
  <inkml:trace contextRef="#ctx0" brushRef="#br0" timeOffset="5547.6645">10946 1024 595,'0'0'143,"0"0"-143,0 0-19,0 0 4,0 0 11,0 0-4,6-4-40,-6 7-96,0 8-233</inkml:trace>
  <inkml:trace contextRef="#ctx0" brushRef="#br0" timeOffset="9770.4206">13269 973 120,'0'0'55,"0"0"-52,0 0-3,0 0 0,-24 78 7,7-46 22,-2 7-8,-5 2-11,1 1 2,1-3 0,-1-2-4,0-3 0,1-5 1,1-2 2,-3-5-3,5-3-3,2-5-3,4-2 3,4-3-4,3-4 1,3-4 6,3-1 15,0 0 18,0 0-11,0 0-6,0 0-6,0 0-10,0 0-8,0 0 0,0 0-8,0 1-12,18 4 20,10-2 0,12 2 1,8-1 0,8-2 4,2 0-5,-3-2 0,-3 0 0,-1 0 2,-6 0-1,-4 0 0,-5 0 1,-9 0-2,-5-4 0,-10-2 1,-6 5 2,-4-3 6,-2 0 44,1-2 13,1-8-29,-2-2-29,3-4-5,-3-2 3,0-2-2,0-4-2,0 0-1,0-1 0,-8-1-2,-5 2 1,-5 1-1,1 3 1,-5 3 3,3-1-3,1 5-1,0 0-8,4 3-17,1 2-9,4 5-16,2-1-45,2 5-27,-2 1-58</inkml:trace>
  <inkml:trace contextRef="#ctx0" brushRef="#br0" timeOffset="10546.369">13748 890 30,'0'0'180,"0"0"-122,0 0-58,0 0-5,0 0-1,0 0 6,0 92 22,-5-45 11,-1 2-11,0 1 1,0 0-10,2-4-6,-3-4-1,4-1-5,-2-5 3,-1-7-4,4-7 1,1-4 2,-1-4-3,1-8 2,-1-3-1,2-2 0,0-1 3,0 0 3,0-3 0,0-13-7,2-8-20,4-8 5,5-3 7,-1-5 8,-3-5 0,1 0 1,-1 2 1,0 1 2,-2 2 9,1 2 23,-1 2-9,-2 3 10,1 4-19,1 7 4,-2 6-2,2 9-20,-2 3-5,4 4 3,2 0-4,5 9-7,3 21 2,2 11 10,-4 8 1,0 1 1,-1-2 0,-3-4 2,-2-4-2,-3-1-1,2-6 1,-2-1-1,-3-3 1,0-5 0,-3 0-2,0-2-8,0-5-33,-2-3-18,-4-9-49,-3-5-83</inkml:trace>
  <inkml:trace contextRef="#ctx0" brushRef="#br0" timeOffset="10746.3582">13758 1259 313,'0'0'62,"0"0"-62,0 0-23,0 0 23,0 0 1,0 0-1,99-27 2,-71 23-2,5-1-54,-5 2-86</inkml:trace>
  <inkml:trace contextRef="#ctx0" brushRef="#br0" timeOffset="11502.1801">14438 1239 191,'0'0'124,"0"0"-121,0 0-2,0 0-1,0 0 14,0 0 23,0 0-10,0 0-3,0 0-22,0 0 5,7-6 13,6-7-17,3-4-1,2 0-2,0-1-15,-2 3-19,-2 1-14,-5 3 17,-2 5 18,-4 5 13,-3 1 0,0 0 10,0 0-10,0 8-10,0 13 4,0 8 6,0 3 18,0 1 5,0-4-14,3-5-8,8-3 5,1-5 1,-2-2-5,2-4 6,3-4-7,-1-4 1,3-2 0,0 0 7,7-6 2,1-13 1,-3-4-7,-2-3 4,1-1-14,-6 3 10,0 3-3,-3 3 3,2 2-5,-2 5 3,0 4-3,-4 4-1,-1 3 1,2 0-9,3 0-2,-1 10 10,-1 1 1,0 3 1,-2 0 4,-4-1 0,-1 2 0,-3 2-3,0 1 5,-7 2 2,-15 1-9,-5-2-29,-3-7-110</inkml:trace>
  <inkml:trace contextRef="#ctx0" brushRef="#br0" timeOffset="11710.164">14612 910 570,'0'0'19,"0"0"-19,0 0-206,0 0 1,0 0 127,0 0 46,5 1-36</inkml:trace>
  <inkml:trace contextRef="#ctx0" brushRef="#br0" timeOffset="12522.3028">15593 1239 442,'0'0'28,"0"0"-28,0 0-67,0 0 56,0 0 10,0 0 1,0 0 4,65 5-2,-43-5 4,-4-9-6,-3-2-7,1-1 7,-1-3-6,3-1 5,-3-4-5,1-2-18,-2-1-4,-4 0 21,-4 1 6,-3 1-1,-3 2 4,0 4-1,0 5 0,0 6 18,0 2 12,2 0-10,1 2-21,4 0-8,6 0-9,2 15 12,8 5 2,-3 2 3,0 1-3,-2-3 1,-5-1 2,1-2 0,-5-1 0,-3-2-5,-3 0 10,-3-3-5,0 0 5,-15 1 9,-9 2-7,-1-4-7,-1-1-41,4-3-17,-2-4-82</inkml:trace>
  <inkml:trace contextRef="#ctx0" brushRef="#br0" timeOffset="13570.2364">16193 1048 62,'0'0'25,"0"0"4,0 0 16,0 0-8,0 0-18,0 0-6,63-6-6,-54 21 5,1 1 7,0 2 0,-5 2 5,0 0-10,-2-2 7,-3 0-14,0-3 6,0 0-3,0-3-3,0-3 0,-2-1-3,1-6-1,1 0 2,0-2-3,0 0 3,0 0 3,0 0 2,0 0 3,0-10-4,0-8-9,6-5-4,7 1 4,2 2 0,1 2 3,1 4-3,-1 4-1,-1 4-1,0 1-1,-2 4-2,1 1 0,-4 0 0,1 3 0,-1 7 3,-1 4 2,-1-1 0,-4 1-1,-1-2 1,0-1 0,-3-1 0,0-1 1,0-3 1,0-3-1,0-2 3,0-1-2,0 0 2,0 0 4,1 0-2,5-8-6,5-10-2,2-3 2,2 1 3,-3 5-1,-2 6-2,-3 4 2,-1 3 1,0 2-3,2 0-9,3 0 6,1 10 2,0 3 0,0 4 0,-2-2 2,4 0 0,-5 2 3,1-2-4,0-1-11,1-1-50,4-7-68,0-6-24</inkml:trace>
  <inkml:trace contextRef="#ctx0" brushRef="#br0" timeOffset="15242.1325">16970 1010 125,'0'0'55,"0"0"-40,0 0 38,0 0-32,0 0-20,-95 40 0,71-13 7,2 1-8,7-2 16,3 0 4,6-5-10,5-5-3,1-1-3,0-4-3,1-4 1,9-2-1,7-5 2,4 0-3,5-5-5,1-15-21,1-1-45,-5-2 5,-5 2-23,-6 1 75,-6 5 14,-2 6 8,-4 4 60,0 3 29,0 2 0,0 0-64,0 0-33,0 0-22,0 13 19,0 4 2,0-3 2,3-2-1,2 1 0,2-5-1,1-1 1,2-3-4,2-4 3,3 0 2,1 0 5,5-4 8,3-11 3,2-5-3,0-4-1,1-3-6,-4-2 3,-4-1 9,-3-2 4,-5 1-4,-2-7 5,-5-2-14,-2-1-2,-2 0-1,0 2 1,-3 5-1,-10 0-5,0 6 0,0 3-1,1 7 2,1 5 12,3 4-10,3 6-5,2 2-7,0 1 4,0 0-6,-4 22-16,-3 11 19,0 9 4,4 8 2,2 6-3,4 1 1,0 0 2,0-6 0,6-7 0,5-7-2,2-8-2,0-3 4,3-5 0,3-3 2,3-4-1,5-6 0,4-5 1,5-3 11,1 0-6,2-13-3,-3-5 6,-5-5-4,-3-4-3,-3-3 0,-5-4-1,-4-4-2,-5-4-5,-3-5-1,-5 1 3,-3 0 1,0 2 1,0 4 1,0 4 0,-6 3-1,-3 4 1,-1 7 0,0 4 0,3 4 0,1 7 2,1 4 0,4 1-2,1 2-3,-4 0-8,1 18-9,-5 13 9,-1 13 8,0 7 0,-1 4 3,5 3 0,4 0 0,1-6-6,0-4 5,3-9 1,7-7 1,2-6-1,-2-6 0,2-4-1,-1-4-1,2-5 1,7-2 1,5-5 5,2 0 2,2-3-5,1-14 2,-2 1-4,-3-2 0,-4-4-5,-8 1 4,-6 0-19,-5 2 20,-2 1 0,0 3 7,-5 6 1,-3 0 1,3 6-9,-1 3-2,0 0-2,-3 9-12,2 12 7,4 3 4,1-2-3,2 1 6,0-2 2,0-3 2,5-3 9,4-3-3,1-3-6,-2-4 2,1-3 2,2-2 1,1 0 2,3 0 4,-1-11 0,-1-8-8,2 1 1,-4-4-1,0-2-3,-5-3-1,-1-2 0,-5-1-1,0 2 3,0 1-1,-5 4-1,-2 6 1,0 7-1,1 3-1,3 2 0,1 3-1,2 1-2,0 1 1,0 0-7,0 0-1,0 0-2,0 0-2,5 4 5,11 7 7,1 1 2,3 3 1,1 3 0,-1 5-1,0 2 0,-3 2 7,1 1-2,-5-2 1,2 0-5,-4-3 5,-1-4-4,-3-2 4,-1-4-4,-1-2-2,0-2-16,-1-5-17,0-1-40,2-3-79,0 0-43</inkml:trace>
  <inkml:trace contextRef="#ctx0" brushRef="#br0" timeOffset="16240.1268">18856 1101 237,'0'0'203,"0"0"-203,0 0-13,0 0 3,0 0-5,0 0 11,0 0 4,2 41 3,-2-25 3,-9 2-3,-6 5-3,-8 2-25,-2 1-43,-3-2-68</inkml:trace>
  <inkml:trace contextRef="#ctx0" brushRef="#br0" timeOffset="18975.9533">20129 752 175,'0'0'165,"0"0"-139,0 0-24,0 0 5,0 0 53,0 0 12,1-8-32,-1 8-33,0 0-7,0 0-5,0 0-3,0 3-12,-1 12 17,-11 7 3,-5 7 2,-3 6-1,-4 3 2,-1 2 0,-4 1-3,0-2 0,0-1 1,-1-5 0,3-2 1,0-2-1,5-5-1,1-1 0,6-7 0,3-4 0,5-3 3,2-6-3,5-1 0,0-2-1,0 0-2,0 0 0,0 0-5,0 2-4,8 2-13,13-1 24,7 0 0,6 0 2,5-2-2,3 1 6,1-2-6,3 0 2,2 0 0,4 0-1,-1 0 0,0 0 1,-5 0 0,-7 0-1,-8 1 2,-10-1-2,-9 0 0,-6 0 1,-6 0 3,0 0 24,0 0 28,0 0-2,0 0-2,0-3 2,0-9-40,-1-3-12,-7-1 6,-1-4-5,-3-4-3,2-3 1,-3-5 0,-1-2-1,0-5 0,-4-4 2,-1-3-2,0 1-2,-1 2 1,-2 9-3,2 6-5,-2 7-4,3 7-17,5 3-4,5 7-7,6 2-15,2 2-49,-3 0-104</inkml:trace>
  <inkml:trace contextRef="#ctx0" brushRef="#br0" timeOffset="20519.8557">18856 938 185,'0'0'147,"0"0"-85,0 0-62,0 0-9,0 0 1,0 0 8,17 0 0,9 0 32,9-2-9,2-2-20,2 0 4,1-2-2,-6 2-4,-2 4-1,-4 0 0,-7 0-20,-3 8-43,-6 2-36,-7 1-42</inkml:trace>
  <inkml:trace contextRef="#ctx0" brushRef="#br0" timeOffset="20807.8367">18862 1176 243,'0'0'0,"0"0"4,0 0-4,0 0 0,0 0 20,0 0 15,98 0 2,-63-1-29,1-6-3,1 2-1,-1-3-3,1 2 0,-3-1-2,1 2-18,-6-1-33,-2 1-49,-9 0-59</inkml:trace>
  <inkml:trace contextRef="#ctx0" brushRef="#br0" timeOffset="21199.8164">19123 761 225,'0'0'42,"0"0"-42,0 0-5,0 0-1,0 0 5,0 0-4,9-9 5,11 22 8,2 8-5,1 6 4,0 8 7,3 4 6,0 2 5,1-1-12,1-2 9,-5-5-9,-2-4-9,-7-2 6,-9-1-8,-5 0 2,-1 3 2,-28 1 2,-9 2 7,-9 1-4,-2-5-11,3-4-16,7-3-1,5-5-1,8-4-46,6-3-61</inkml:trace>
  <inkml:trace contextRef="#ctx0" brushRef="#br0" timeOffset="22031.7617">20542 740 211,'0'0'108,"0"0"-84,0 0-18,0 0-6,0 0 4,0 0-4,-1 9-16,1 15 5,0 9 11,0 4 16,0 2 1,3 2-8,1-5-6,-1-1 7,0-5-9,3-4 2,-3-4 2,-2-1-1,-1-4-3,0-5-1,0-3-33,0-5-20,0-2-27,0-2-33,0 0-3</inkml:trace>
  <inkml:trace contextRef="#ctx0" brushRef="#br0" timeOffset="22567.725">20520 804 101,'0'0'124,"0"0"-51,0 0-54,-2-96 21,2 79-14,12 3 20,2 0-26,5 3-17,2 4-3,6 4 0,3 3-3,1 0-3,-1 1 0,-5 13-2,-3 2 8,-6 4-5,-6 1-2,-7 2 4,-3 1 3,-7 4-6,-18-1 6,-6 3 6,-3-2-3,-3-6-3,8-2 0,10-10 0,6-4 0,10-2 0,3-4 0,0 0-7,0 0-21,16 0 6,6 0 22,8 4-1,-3 0 1,0 4 0,-5 2-2,-1 2-3,-5 3-2,1 4 6,-5-3 0,-5-1 0,-4 0-1,-3 0 4,0 0 8,-6 2 23,-16 3 9,-7-2-20,-8 0-12,-3-2-7,0-5-3,0-2-28,1-3-4,3-3-25,6-3-51,5 0-128</inkml:trace>
  <inkml:trace contextRef="#ctx0" brushRef="#br0" timeOffset="24778.3993">21733 854 174,'0'0'124,"0"0"-110,0 0-14,0 0-1,0 0-2,0 0 0,22-4-6,-7 18 2,-3 6 7,1 9 5,-2-1 1,-1 2-1,-1-1 2,-1-6 0,-5-2-2,-2-5-3,-1-3 5,0-2-4,0-4 1,0 0 1,0-4 0,0-2 1,0-1-2,0 0 6,0 0 4,0 0-3,0-9 22,11-6-31,3-3 0,7-5-1,2 2-1,1 2 0,-1 1-3,-3 5 1,-1 3 1,-1 6-3,-3 4-2,-2 0-2,-4 1 1,1 16 2,-4 2 2,-1 1 3,-3-3-2,-2-1 5,0-1-3,0 0 0,0-3 5,-7-3-1,4-4-2,0-3-1,3-2 0,0 0 0,0 0 6,0 0 4,0 0 2,0-11-5,1-9-8,12-4 0,2-3-9,6 0 6,-1 3-13,2 0-3,0 4 7,-3 5 6,-5 7 5,-2 7 0,1 1-4,0 3-2,0 15 2,-1 3 4,-2 2 0,2-2-2,-3 0 3,0-1 3,1-2-1,-1-3 0,1-1 4,1-1-4,-3-4 2,1-2-4,0-2 4,3-2-2,0-3-2,2 0 1,2 0 3,0 0 3,-1-9-3,0-1-1,-2-1 1,2-3-2,-3-1-1,0 3-1,0-1 3,-5 0-1,-1 3 6,-1-4 34,0 2-16,0 1-9,0 1-11,-2 1-1,-2 5-4,-1 1-1,0-5 2,0 4 3,0-4-5,0 5 0,0 0 4,0 3-4,0 0 0,0 0-6,0 0-6,0 2-16,0 13-25,-1 6 43,-5 1 5,3 1 4,1-2-5,2-5 5,0 0-1,0-4 2,0-3 0,0-2 0,6 1 0,2-4-5,2-4 10,3 0-5,6 0 6,3-9 3,2-7-1,-4-4-6,-1-1 3,-3 0-5,-4 0 4,-3 0 2,1-4-4,-4 3-2,-3 4 1,-1 3 3,-2 6 2,0 3 0,0 4-5,0 1-1,0 1-1,0 0-5,0 0-8,0 9-4,0 9 12,0 3 3,0 0 1,0-3 2,3-4 0,3-2-1,2-3 1,1-3 0,1 0 1,3-5-1,2-1 5,7 0 0,3 0-5,4-6 0,0-4 0,-4-1-19,-1-1 15,-7-3-3,-6 2 4,-4-1 3,-4 1 0,-1 2 6,-2 0 16,0 0-14,0 0 2,0-1-7,0 1 1,4 6 5,-2-3-9,1 3-1,0 5 0,0-1-3,1 1 0,2 0-2,0 0-2,3 0 2,-2 3 1,1 9 0,-2 3-3,1 1 8,-2 1 8,-1 1 3,-1 0 4,-1 0 1,1 2-15,-3 1 15,0-5 5,0 0-11,0-1-4,-6-4 3,-12 0 16,-5 3-4,-2-5-16,0 0-2,4-3-3,4-2-26,6-1 4,3-3-17,4 0-28,1 0 17,3 0 17,0 0-61,0-6-11,0-1-4</inkml:trace>
  <inkml:trace contextRef="#ctx0" brushRef="#br0" timeOffset="25706.4725">23287 1068 6,'0'0'17,"0"0"21,0 0 20,0 0 11,0 0-20,0 0-18,93-27-22,-75 16-5,0-3-4,-1-2 7,3-4 11,-2-4 4,-2-3-11,-2-3-6,-5-5 1,-1 3-3,-3-3 4,-5 4-5,0 0 4,0 1-5,0 3 0,0-2 4,-3 1-1,-2 4 2,1-1 7,0 7 9,2 5-1,1 4 8,-1 4 4,2 4-1,-1 1-32,1 0 0,0 0-3,0 3-13,0 21-5,-2 10 9,1 12 12,-1 5 2,2 5-1,0-1 28,0 3-4,2-4-7,11-8-13,3-2 5,2-11-10,2-8 4,1-3-4,2-9 5,2-3-5,3-9-23,3-1-31,1-1-44,-4-21-67</inkml:trace>
  <inkml:trace contextRef="#ctx0" brushRef="#br0" timeOffset="26024.404">23235 770 336,'0'0'117,"0"0"-117,0 0-24,0 0 23,103-17 2,-61 13 5,7-3 15,6 3 15,6-2-23,2 0-13,0-1 6,-2-1-6,-7 0-2,-2 4-12,-9 0-34,-6 0-60,-14 1-36</inkml:trace>
  <inkml:trace contextRef="#ctx0" brushRef="#br0" timeOffset="28034.7746">24667 830 70,'0'0'59,"0"0"-10,0 0 1,0 0 2,0 0 7,0 0-1,-7-51-13,2 45-22,-2 3-10,0 1-10,-1 0-3,-5 2-3,-1 0 0,-4 4-4,2 10 1,-3 6-8,3 3 6,3 0 7,3-1-3,2-1 1,5-1-6,3-2 2,0-6-3,0-2 5,2-2-9,10-5 12,0 0 2,2-3 0,3 0 0,-1 0 2,2 0-2,-4-5 0,-2-2 1,-1-4 2,-1-1 0,-4 0 0,1 0 2,-4 3 10,0 3-9,-2 5-3,-1 1-3,2 0-2,1 0-9,1 12-8,2 10 10,3 9 7,-3 4 0,0 3 2,-3 0 1,-1-2 14,-2 0-5,0 0 17,0-1-8,0-2 1,-9-3-18,-2-3 8,-2-2-1,2-5-5,-2-5-3,5-5 5,2-6-3,5-3 1,-1-1 0,2 0 2,-1 0-1,1-7-5,0-10-26,0-2 14,0-4 6,3-1 5,8 1 1,-1 1 0,3 1 1,4 1 3,2 2 5,5-1-9,3 0 0,1 1-1,-1 2 1,3-3 1,-2 0-1,-1-1 0,-1-2 3,-6-2-2,-2 3-1,-3-3 1,-3-2 3,-4 2-4,-1-3 3,-4 1-3,-3 4-3,0-1-6,0 2 7,0 2-7,0 1-2,-10 1 7,1 5-6,0 0-4,1 4 9,1 4 1,4 1 1,0 3 1,3-1 2,0 1 0,0 0-9,0 0 5,0 0-15,0 0 13,3 0-5,7 4 10,1 0 1,2 1 2,3-2 3,4 0 12,-1-1 1,5 0-9,-2 1 1,1 2 0,-1 3-10,-1-1 0,-6 2-1,0 3-1,-4 3-1,-2 5-1,-2 4 4,-4 3 3,-2 3 3,1 2 5,-2-4-4,1-2 2,2-4-9,0-6 3,2-3-2,1-1 1,1-1 0,1-4-1,2 0-1,5-5-12,2-2-31,5 0-32,5-5-55</inkml:trace>
  <inkml:trace contextRef="#ctx0" brushRef="#br0" timeOffset="29149.4716">25663 853 6,'0'0'53,"0"0"-48,0 0 19,0 0 54,0 0-18,0 0-7,0 0-33,-72-37-20,53 37-4,2 5 4,1 13 0,2 4-6,2 6 5,3 1-1,3-1 1,5-4-1,1-3 0,0-6-3,0-1 5,3-4 0,6-1 4,4-3-2,1-1 5,2-4 0,2-1 4,3 0 0,3 0-6,-2-12-3,-1 0-2,-5-3-17,-2-2 10,-1-1-7,-5-2 10,-1-2-8,-1-2 11,-3 3 1,2 0 0,0 5 0,-2 3 4,5 2-4,3 3-4,0 2 4,1 4-15,-1 1-5,-1 1 9,-1 0 6,0 0 2,1 12 1,1 4-1,-3 4-3,0 2 4,0 3 2,-2-3 1,0-2 1,0-7 2,1-1-1,-2-2 4,-1-3 3,1-1-5,-1-3 1,2-1 1,1-2-5,2 0 2,2 0-2,1 0 4,1-2 0,2-6-1,-1 1-5,-4-1-2,2 1 2,-3 1 2,-1 3-2,-1-1-3,-3 4 3,-1 0-2,2 0 2,-2 0-4,4 5 7,0 4-4,0 2 1,-1-1-6,0 3 6,0-2 0,0 2 15,1-3 5,-1-4-1,0 0-3,-1 0-6,-2-4-7,0-2 5,-1 0-1,-2 0-2,3 0 8,0 0 63,2-14-34,1-1-37,0-2 2,0-2-6,3-1 1,-2 1 0,4-1-2,0 3-4,2 4 3,3 5-4,0 6-1,4 0-1,-2 1 2,1-1-22,0 2 3,-2-1-19,1-2-37,-3 1-34</inkml:trace>
  <inkml:trace contextRef="#ctx0" brushRef="#br0" timeOffset="32698.4345">11119 2827 199,'0'0'204,"0"0"-171,0 0-26,0 0 10,0 0 24,0 0-6,0 0-22,0 0-13,0 0-2,0 0 1,0 0-7,0 0 5,0 0-5,0 0 2,0 0 5,8 0 1,3 0 0,1 0 5,-1-1-5,7-8-5,-5-2-7,2-1-13,-3 0-4,-3 1 5,-3 3 3,-3 0 15,-2 5 6,-1-2 3,0 4 4,0 1-3,0 0-1,0 0 1,0 0-4,0 4-15,-4 13 13,-2 4-2,2 1-2,4 1 3,0-2 0,0 1-4,0-3 5,4-1-8,6-3 7,2-3 0,3-4-4,-1-4 7,2-2 4,-1-2 10,1 0 0,-2-2 5,-1-11 3,-1-4-6,-3-1 1,1-6-1,-2-2-8,-2-1-1,-1-4-4,-1-2 1,-2-2 2,0 0-4,-2 1 1,0-1 1,0 1-2,0-1-1,0 1-1,0 2 5,0 1 17,0 8-12,0 3 9,0 9 1,0 7 12,0 2-12,-2 2-7,2 0-13,0 0-2,0 0-10,0 2-4,0 20-3,0 13 17,0 13 2,4 8 3,2 4-3,-2 3 3,2 2-2,0 1 8,-1 0-8,4 4 9,-3-3-4,0 0 6,1-3-3,2-1-9,0 2 0,3-6 2,0-5 0,-2-13-2,-2-13 0,5-4 1,-4-10-1,0-5 0,1-4 0,-2-5 2,4 0-1,1-10 6,2-18 3,5-13-8,-5-5-2,1-6-10,-8 4 0,-5 3 7,-3 5-6,0 5-2,-8 3-9,-7 5 11,0 3-1,-4 1 1,7 5 9,1 5-2,1 1 2,4 3 0,3 0-3,3 0-25,0-3-16,12-4 9,12 0 14,7-2 18,5 0 0,3 2 2,-4 1-4,-2-1-3,-4 6-30,-8-2-52,-3 1-67</inkml:trace>
  <inkml:trace contextRef="#ctx0" brushRef="#br0" timeOffset="33129.4713">11218 2535 574,'0'0'85,"0"0"-85,0 0 0,0 0-20,0 0 4,0 0-37,-2-1-136,7 11-138</inkml:trace>
  <inkml:trace contextRef="#ctx0" brushRef="#br0" timeOffset="33911.468">11480 2992 60,'0'0'68,"0"0"-10,0 0 6,0 0-12,0 0 1,0 0-6,-2-9-9,2 9-13,0 0-7,0-1-14,0 1-4,0-1-4,0-1 1,0-1-14,8-1 15,4-1-1,3 0-2,-2 1-22,2 1-24,2-1-18,-1 1-42,1-4-84</inkml:trace>
  <inkml:trace contextRef="#ctx0" brushRef="#br0" timeOffset="35341.4546">13497 2332 123,'0'0'201,"0"0"-154,0 0-47,0 0 3,0 0-3,0 0 23,2-3-23,-2 16-16,0 11 16,-3 8 10,-8 5-5,-5 2-3,2 0 19,-3 1-10,-2-2-1,-3 1-2,3-4-8,-1-4 7,3-3-6,3-9 4,1-4-5,7-7 0,1-6 1,4 0-1,1-2 8,0 0 2,0 0-1,0 0 7,0 0 6,0 0-10,0-2-12,0-3 0,9 0-3,5 0-5,5 2 7,4 2-1,6 1-2,4 0 3,7 0 1,9 0 0,3 0-1,1 0 2,0-3-1,-4-1 1,-7-1-1,-7 2 0,-9 1-1,-9-1 1,-10 2 0,-4-1 1,-3 2 4,0-2 8,0-5 54,0 0-18,-4-5-45,-8-3 11,1-2-3,-1-2-3,-2-4-3,-3-4-5,-1 0-1,-1-4-2,-1 3 1,1-1-3,-2 3-5,0 0-12,0 3-14,2 5 1,1 5-1,2 2-12,1 4-15,2 1-57,2-1-61</inkml:trace>
  <inkml:trace contextRef="#ctx0" brushRef="#br0" timeOffset="35846.4629">14051 2312 182,'0'0'84,"0"0"-69,0 0-4,0 0 36,0 0-15,0 0 60,-27-14-60,27 15-32,0 17-16,0 7 13,0 10 2,0 7-4,3 2 5,4 0 0,-1-3 4,0-2 3,0-3-6,-1-2-1,0-1 6,0-4-3,-4-1-3,1-7-3,-2-3-19,0-4-49,0-8-29,3-5-15</inkml:trace>
  <inkml:trace contextRef="#ctx0" brushRef="#br0" timeOffset="36412.4669">14018 2437 141,'0'0'84,"0"0"-34,0 0 0,0 0-13,-12-79 25,12 66-19,3 0-17,7 0-16,5 0-2,2 3-7,0 1 1,3 4-2,1 4-1,-2 1-5,-1 0 1,0 6 4,-4 8-1,-1 4 1,-7 1 1,-3 5-2,-3 3 1,-2 0 1,-15 2 4,-3-2-2,4-4-1,1-7-1,3-4-8,6-7 6,4-4-7,2-1 9,0 0-2,0 0-25,0 0-1,5 0 4,10 3 24,0 3 0,1 4 0,4 1 0,0 6-1,0 1 0,-7 1-1,0 1 1,-7-3 1,-1 1-1,-5-3 0,0 1 1,0 1 3,-8-2 2,-8 1 11,-6-2 1,-2-1-11,-3-1 2,2-2-5,1-6-3,3-2-38,0-2-21,2 0-56</inkml:trace>
  <inkml:trace contextRef="#ctx0" brushRef="#br0" timeOffset="37472.464">15059 2588 447,'0'0'18,"0"0"-18,0 0-22,0 0 19,0 0-7,0 0-4,0 0 2,6 0 12,2 0 0,0 0 3,0 0 5,1 0-7,3-6 4,0-6 3,6-3-2,-3 1-6,1-2-2,-4 4-15,-4 1-1,-2 4-10,-4 2 28,-2 5 1,0 0-1,0 0 0,0 0-1,0 0-5,2 0-8,-1 10 0,2 7 11,0 3 2,0 1 1,2 0 0,1 0 1,3-3-1,-2-2 1,2-2 1,-1-3-2,0-2 3,0-4-3,0-1 0,2-4 0,3 0 1,1 0 3,8-9-1,-1-8 5,0-3-5,-2 1-1,-1 1 6,-4 4-5,-2 3 1,-4 1-2,0 6 16,-5 1-9,-1 1 10,-2 2 5,0 0-5,1 0-19,2 2-13,3 8 8,4 5 5,-1 2 4,1 0-1,-2 1 1,-2-2-2,-3-1-1,-1 0 0,-2 2 2,0-1 7,-15 0-10,-8-1-55,0-5-105</inkml:trace>
  <inkml:trace contextRef="#ctx0" brushRef="#br0" timeOffset="37691.4663">15140 2419 585,'0'0'53,"0"0"-41,0 0-12,0 0-96,0 0 48,0 0 35,7-37-25,-1 37-141,-3 0-96</inkml:trace>
  <inkml:trace contextRef="#ctx0" brushRef="#br0" timeOffset="44013.4807">16254 2644 53,'0'0'188,"0"0"-168,0 0-20,0 0 1,0 0 18,0 0 14,0 0-23,0 0-7,-1 0-3,1 0 0,0 0 0,0 0 0,0 0-1,0 0-1,0 0-3,0 0 4,0 0 2,0 0 0,4 0 9,2 0-1,0-3-1,3-4-3,0 0 5,0-5-7,0 0 6,0-1-4,-2-3 4,-1 4-8,-3-2 2,1 0 6,-3-2-6,1 1 0,0 1 3,-2-1-5,0 4 4,0 2-5,0 1 9,0 5 4,0 2 0,0 1-7,0 0-5,0 0-1,0 0-2,0 0-4,0 0 0,0 0-11,6 0-19,3 11 20,3 4 14,3 1 2,-1 2-1,0-2 1,0 1 0,-1-2-1,-1 1-1,-3-3 4,-2 0-5,-2-2 1,-4-1 1,-1 1-4,0-1 5,-3 1 3,-13 1 5,-2 2-1,-3-2-7,-1-1-5,4 2-8,-1-3-27,3 1-63,0-5-54</inkml:trace>
  <inkml:trace contextRef="#ctx0" brushRef="#br0" timeOffset="45047.4785">16641 2481 206,'0'0'86,"0"0"-86,0 0-66,0 0 66,0 0 18,0 0-17,18-10-1,-9 10 0,2 5-1,-2 9 0,-1 6-4,0-1 0,-1 2 2,-1 0 3,-2 0 5,-1-1-3,-3-2-1,2-3 4,-2-1 1,0-5-6,0-4 0,0-1 1,0-4 1,0 0 1,0 0 3,0 0 7,0 0 14,0 0 19,0-4-4,0-6-42,4-3 0,5-3-2,-2 5-1,1-1 3,1 1 1,3 2-1,-3 1-2,0 4 2,0 1-1,-5 3 1,1 0-3,-1 0-2,1 0-3,4 1 1,1 12 7,-1-2 3,-1 4-3,-1 0 0,-4-1-3,0-2 2,-3 0 1,0-1 0,0-4 1,0-1 2,0-3-2,0-1 0,0-2 3,0 0-1,0 0 3,0 0 6,1-2 1,1-11-12,4-5 3,1 0-3,2 1-1,-3 2 1,3 3 24,-1 1 0,0 4-24,0 2-2,-3 4-3,2 1 1,1 0-8,0 0 7,3 9 2,-2 1 3,3 0-1,-2-2 1,1 2 1,2-2 1,-1 2-3,1 0-22,1-1-43,-1 0 19,1-4-26,-4-4-103</inkml:trace>
  <inkml:trace contextRef="#ctx0" brushRef="#br0" timeOffset="47090.4521">17351 2502 9,'0'0'252,"0"0"-224,0 0-25,0 0-2,0 0 6,0 0 20,-45-38 9,34 38-25,-3 2-11,-1 14-4,-3 5-1,3 7 2,-1 0 1,5 0 1,2-3-1,6-4 0,2-4-3,1-4-6,0-3-16,1-3 7,11-3-2,-1-2 18,5-2 4,0 0 0,4-5 4,1-7-4,0-5-2,-2 1-21,-4-2 17,-2 1-8,-4-1 14,-6 4 1,-1 1 8,-2 3 4,0 2 15,0 5 35,0 3-2,0 0-33,0 0-28,0 0-5,0 6-30,0 11 24,0 4 10,4-2 1,2-2-1,3-3-4,0-6-2,-1 2 2,3-6 4,0-3-3,0-1 3,3 0 0,0 0 2,2-8 6,1-6-4,-1-4-1,1-2 3,-3-2-5,-3-2 3,2-4 4,-5-1-3,-1-6 15,-2-1-17,-2-2 11,-3-1-7,0 0 17,0 0-3,-2-2 6,-7 1 9,-2 1-7,-2 0-3,1 2-5,-2 4-7,1 6-3,3 8-5,1 5-1,5 8 10,1 4-12,1 1-2,1 1-6,1 0 2,0 3-18,0 25-40,0 14 52,0 13 10,0 2-2,0-1 1,6-3 0,5-4 0,0-7 1,-1-4 0,5-7-1,-3-4 1,1-4 0,-2-6-4,1-4-1,3-4 4,2-4-2,5-5-8,3 0 4,2-8-21,0-7-4,-2-4-5,-2-1-4,-3-1 32,-3-2 6,-1 2-4,-4-2 7,-2 2 10,0-1 6,-4-2 6,0 0 10,-2-3 0,0 1 5,-2-4-9,-2-2-15,0-2-13,0-2 4,0 1-3,0 2-1,0 5-1,0 5 1,0 5 3,-7 4 3,-1 4 0,1 1-4,-1 1-2,-2 3 4,-1 2-4,1 3-4,-4 0-2,2 0-2,-2 7 1,0 12-1,1 7 0,4 12-2,3 9 3,1 9 7,4 3-2,1-1-1,0-2 2,0-3 0,0-7-1,7-5 2,2-3-5,3-5 5,0-4-4,3-4 3,0-4-1,0-5-6,0-6 8,2-4 0,2-4-2,1-2 2,6 0 6,0-8-6,0-5-2,-2-5 2,-2-1-11,-5 1-4,-2-1 15,-8-1-2,-4 1-3,-1 1 3,-2-1-3,0 4-1,0 2 5,-8 4-2,1 3-3,0 1 1,0 5-7,1 0-21,3 0-23,0 0-5,2 11 51,-1 5-1,2 5 8,0-1 2,0 0 0,0-4 1,5-1 2,2-3 3,2-3-5,-1-1 5,-1-4 0,4-1-2,2-3 0,8 0 7,1 0 3,4-2 22,-1-8-14,-4 1-21,-2-4 0,-1-1 3,0-4-3,-3 0-19,-3-2 8,-3 4-57,-8-1 40,-1 4 24,0-1 4,-4 3 2,-5 3 1,-2-2-1,-2 1 5,3 4 20,-1-2-7,-2 3-18,4 2 2,1 1-3,4 0-1,4 1 1,0-3-1,0 3-12,0-2 9,0 1-7,4-1 9,10 0 1,3 2 1,2 0-1,-2 0 5,3 4-5,-2 7 7,1 6 12,-2 1 1,-1 3 6,-4 1-2,0 4-4,-3 1-6,-3 0 2,-2-1-3,-1 1-6,-3-3-7,0-1 8,0-4-8,0-4 0,2-4 0,1-4-19,5-5-40,3-2-23,7 0-27</inkml:trace>
  <inkml:trace contextRef="#ctx0" brushRef="#br0" timeOffset="48416.513">18931 2345 187,'0'0'79,"0"0"-45,0 0 10,0 0 12,0 0-13,0 0-32,13-1-3,5-1-8,7 1 1,3 0 1,4-1 2,1 1 0,-4-1-3,-1 2-1,-3 0 0,-1 0-4,-3 0-44,-5 0-38,-4 0-37,-8 6-83</inkml:trace>
  <inkml:trace contextRef="#ctx0" brushRef="#br0" timeOffset="48702.5153">18950 2513 98,'0'0'0,"0"0"-17,0 0 17,0 0 3,0 0 13,0 0 34,82 16 12,-50-16-20,0 0-14,1 0-5,2-8 2,1 1-16,2 0-8,1-1 3,-2 1-4,-2-1-27,-7 2-62,-9 0-71</inkml:trace>
  <inkml:trace contextRef="#ctx0" brushRef="#br0" timeOffset="49128.469">19226 2147 114,'0'0'50,"0"0"-50,0 0 2,0 0-1,0 0 0,0 0 16,30 24 11,-8-5-5,2 7-4,1 0-7,-3 1 10,-3 2 4,-2-4-8,-3-1-6,-2-1-1,-3 1-9,-5-2 2,-2 1 4,-2-1-3,0 1 2,-6 0 0,-13-1 4,-8 1 2,-3 1-9,-6-3 3,0 0-5,2-2-2,4-1-51,3-2 3,2-3-50,4-3-75</inkml:trace>
  <inkml:trace contextRef="#ctx0" brushRef="#br0" timeOffset="50233.4949">20360 2028 349,'0'0'78,"0"0"-46,0 0-10,0 0 24,0 0-5,0 0-22,0-6-19,0 6 0,0 0-6,0 15-16,-1 11 7,-8 6 15,-6 6 7,-2-2-7,-2 1 3,-2 0 1,0 0-1,0-5-2,2 0 0,1-2 1,3-6 0,2 0 1,3-3-5,2-4 3,3-5-2,2-3-1,2 0-9,1-3-9,0-2 11,0 4 1,3-3-1,8 0-2,5-2 2,1-1 5,5-2-2,0 0 6,2 0 3,1 0-3,-1 0 0,4 0 1,1-2-1,1-1 2,-1-1-2,-2 1 2,-3 0-2,-6 2 0,-3-1 0,-3 0-1,-2 2 1,-2 0-1,-4 0 1,1-1 1,-2 1 0,-2 0-1,1-2 0,-2 2 2,0-1 2,1-1 5,-1 1 34,0-3 1,0-2 5,0-5-34,0-4-8,-6-3-3,-1-3-1,-3-5 0,-1 1 1,-1-5-4,0-1 0,-3-3-1,0 1 0,-1-1 1,-2 1-2,4 1 1,1 1-4,-1 3-22,4 5 7,2 3-18,0 7-26,3 7-17,1 3-51,-2 3-53</inkml:trace>
  <inkml:trace contextRef="#ctx0" brushRef="#br0" timeOffset="54300.473">21036 2046 176,'0'0'116,"0"0"-58,0 0-19,0 0 4,0 0 14,0 0-15,0 0-12,0-29-10,0 29-15,0 0-3,0 0-2,0 0-7,0 11-8,0 9-5,-5 14 16,-4 7 3,-2 5 2,-1 3 5,0-6-6,3-1 6,1-3-1,2-1-2,0-3-3,1-4 3,0-3-1,2-6 0,1-4-2,1-3-7,-1-1-26,1-7-10,1-1-46,0-6-46,0 0-83</inkml:trace>
  <inkml:trace contextRef="#ctx0" brushRef="#br0" timeOffset="54684.4755">21090 2011 148,'0'0'77,"0"0"-64,0 0 4,0 0 30,0 0-18,0 0-29,0 0-10,43 52 8,-24-15 2,-2 4 11,1-2 1,-5-3-9,0 0-1,-2-3 2,1-4 2,-3-3 0,-3-4-3,-2-1 0,-2-1 0,-2-2-3,0-2-32,0-2-33,-12-4-59</inkml:trace>
  <inkml:trace contextRef="#ctx0" brushRef="#br0" timeOffset="54932.478">20989 2340 220,'0'0'119,"0"0"-119,0 0-57,0 0 57,0 0 1,108-21 3,-66 18-3,4-2-1,-1 0-7,-2 2-66,-6-1-31</inkml:trace>
  <inkml:trace contextRef="#ctx0" brushRef="#br0" timeOffset="56102.4716">22092 2229 218,'0'0'61,"0"0"-60,0 0 0,0 0 1,0 0 15,0 0-6,40-28-11,-31 28-2,2 6-2,-2 11 4,0 1-4,-2 4 4,1-1 13,-1 0-6,-2-1-1,-2-4 0,-2 1-3,-1-2 1,0-3-1,0-1 1,0-1 0,0-2-3,0-2 2,0-2 2,0-2-3,-1-2 0,1 0 3,0 0 2,0 0-4,0 0-3,0-6-10,1-9-12,7-3 7,2-4 14,2 0 1,2-2 0,2 0 0,-1 3-1,3 5 1,-5 2 1,0 5 1,-2 2-2,-2 5-2,1 2-1,-2 0 0,1 0-3,1 12 5,1 8-2,-2 1 2,-3 1-1,-2 0 2,-4-2 6,0-3 4,0-1-1,0-1-6,0-3 3,0-2-2,0-3-4,0-4 6,0-2-2,0 1-4,0-2 4,0 0 7,0 0-5,0 0 9,0-13 9,6-6-18,6-2 3,4-3-8,1 0-1,4 0-3,-5 4-15,2 5 7,-6 8 11,-3 2 0,0 4-1,0 1-4,3 0 1,0 0 2,0 3-2,2 10 1,-1 5 3,-2 0-2,0 2 2,-4-1 2,2 1-2,-1-2 0,-4-1 0,2 1 3,-1-3-2,-1-2-1,2-1-7,1-2-33,1-7-67,0-3-98</inkml:trace>
  <inkml:trace contextRef="#ctx0" brushRef="#br0" timeOffset="57536.4815">22910 2245 45,'0'0'111,"0"0"-104,0 0-2,0 0 3,0 0 24,0 0 8,-24 87-8,24-66-7,0-1-16,0-1-4,0-2 3,0-2-4,5-4-2,5-1 1,0-2-2,4-4 5,2-1 1,1-3 2,4 0 8,-1 0-11,-2-7 7,3-4-10,0-4 0,-1-3 15,0 0-18,0 1 0,-7 1-29,-2 0 26,-4 4-5,-4 2 3,-3-1-3,0 5 8,0 1 4,0 2 0,0-1-3,0 4-2,0 0 1,0 0-6,0 0-12,0 10-14,1 5 28,2-1 2,0 3 1,2-1 1,0-2 0,3 0-4,1-4 4,-1-1 2,1-1 0,1-5-1,1 0-1,3-3 1,0 0 4,1 0 3,0-8 0,1-5-6,1-2 1,2-3 4,-2-2-7,-3 0-13,0 1-5,-5 1 4,1 0 7,-4 2 7,-3-1-5,-1 3 5,-2 4 5,1 0-5,1 5 10,-2 2 0,1 3-10,2 0-1,4 0-19,2 10 9,1 8 8,3 3 3,-3 2 16,1-2 3,1-2 1,-3-1-2,0-3-2,-1-1-3,-2 0-5,-1-4-5,-5-1 0,0 0 5,0-1-4,-5 1 11,-12-2-5,-3-2-6,-1-2-3,2-3-1,5 0 0,3 0-23,5 0-19,1 0-28,2-3 36,3 1 4,0 1 24,0-1-10,2-1-38,11 0 53,7 0-3,0-3 1,0 0 2,2-3 1,0 2 25,2-4-4,0-1 13,0-1-11,1-2 8,-1-3-5,-3 0-5,2-3 8,-1-4-14,-5 1-4,0-1 16,-5-4-14,0-1 4,-3-5-8,-3-1-9,0-3 0,-2 3 6,-4 1-1,0 5-4,0 6 13,0 2 17,0 5 22,0 3-32,0 5-7,0 6 9,0 2-5,0 1-18,0 0-2,0 0-6,-1 21-17,-2 15 13,2 14 10,-2 7 2,1-1 0,2-4 0,0-5 0,0-8 0,2-4 0,8-5 3,-1-6-3,5-3-1,3-5-40,6-6-33,5-9-21,2-1-113</inkml:trace>
  <inkml:trace contextRef="#ctx0" brushRef="#br0" timeOffset="57920.477">23595 2121 300,'0'0'135,"0"0"-135,0 0-86,0 0 86,0 0 27,0 0 30,88-4-4,-48-2-17,6 0-19,-1-4-15,1 3 8,-1-4-8,1 3-1,-2-2-1,0 0-3,-5 1-30,-6 0-32,-5 2-11,-10 0-21,-5 1-109</inkml:trace>
  <inkml:trace contextRef="#ctx0" brushRef="#br0" timeOffset="59752.4834">25058 2138 110,'0'0'20,"0"0"-18,0 0 1,0 0 28,0 0 54,0 0-17,-25-61-28,17 56-25,0 0-12,-1 5-2,-2 0-1,-1 0-2,-1 7-5,-2 9 6,1 2-4,0 0 1,2 2 3,1-2 1,2 1 0,3-2-2,3-2-4,2-3 3,1-3 2,0-2-11,0 0-4,1-2-1,7-1 9,2-3-2,2-1 9,3 0-2,-2 0-5,1 0 3,1-6-3,-3-2 7,-1 2 0,0 2 1,-5 0 0,0 3 0,0 1 0,-2 0-4,1 0 1,1 0-1,0 12 2,1 6 2,1 6 2,-2 5 11,-3 4-1,-3 2 19,0 1 13,0-1-21,-3-1 1,-8-3 8,-4 0-13,0-4-4,-4-2-8,0-3 2,1-6-2,1-4-3,7-4-2,1-4 0,2-1 5,2-3-4,-1 0-3,3 0-13,0 0 1,3 0-25,0-11-48,0-5-1,6-2 39,13-5-17,4-1 15,4-1 36,3 1 7,1 1 6,3-1 8,2 3 10,-2 0-13,-3 0 13,-4 4 13,-4-1 1,-2 1 4,-4 2 30,-1-1-23,-2-2-12,-2-1-5,-1-1-13,1-1-10,-5-4 0,2 3 0,-3-2-3,-2 3 1,-4 2-3,0-1 4,0 2-4,-7 3-6,0 1 2,2 2 6,1 4 0,1 4 0,3 0-1,0 1 0,0 3-8,0 0 8,0 0 0,0 0-2,0 0-2,0 0-6,0 0 4,1 0 6,7 0-3,1 8 3,1 3 0,-1 2-3,2 3-2,2 2 6,-1 0 1,0 1 2,1-1 12,-1 2-5,1-2 1,-2 2-7,0-2-2,0-3 2,-2 0-4,0-3 1,0-1 0,-1-1 4,-1-1-4,-1-3 3,3 0-1,-5-2 0,1 0-3,0-3 0,-2 2 0,0-1 0,1-1-12,3 0-11,-1 1-11,5-2-22,7 0-7,-2 0-33</inkml:trace>
  <inkml:trace contextRef="#ctx0" brushRef="#br0" timeOffset="61451.4321">25855 2106 13,'0'0'72,"0"0"-62,0 0 21,0 0 37,0 0-11,0 0-23,-57 0-25,44 14-9,-1 5 0,0 3 15,0 2 10,-1-1 1,5-3-18,2-2 1,1-3-1,2-1-4,4-4-4,-1-2 0,2-2-1,0 0-5,0-3 3,3 0 1,8-2-11,-1-1-4,1 0-6,2 0 16,-1 0-1,1-3-16,-4-1 19,2-3 0,-2-3-15,0 3 20,-2-4 2,1 1 1,-1 0 3,-1-1 4,0 1 1,-1-1-5,1 1-6,1 2-1,-1-3-10,1 5-1,1-3 3,2 3-4,-1 0-1,-1 1 12,-2 2 2,-1 3 0,-2 0 1,0 0 2,2 0-3,1 0-2,5 0-6,0 10 8,0-2 1,1 5 2,-5-1-2,-1-2 0,0 1 0,-1-2 2,-1 1-3,2 1 1,0 0 1,-1-1-2,1-2 3,0-3-3,1 0 2,-3-2-2,1 0 0,1-3 0,-2 0-1,1 0-3,1 0 4,0 0 6,0 0 1,1 0-6,1-8 2,-1 1 0,0-2-1,-2-3 1,0 1 1,-2 1-4,-2-1 0,1 2 3,-2 0 10,0 2-7,0-1-3,0 3-3,0 1 7,0 0-7,0 2-6,2-3 6,-2 4 0,0-2 1,0 0 0,0 2-1,0-1 6,0 1 7,2-1 3,-2-1-12,1 1-1,1-1-3,-1 0-3,1 1-1,1 0 2,-2-1 2,1 1 3,-2 2-2,0-1-1,0 1 0,0 0-1,0 0-2,0 0-1,0 0-13,0 0 12,1 1-10,2 11 15,2 2 2,-2 0-2,0 0 3,1 0-2,-1 0-1,0-3 0,0 0 0,2-2 1,-1-1-1,1-2 2,2-2 1,-3-1-1,2-1-1,1 1-1,-1-1-2,1-2 2,-1 0 5,-2 0-4,2 0 4,-3 0-3,2 0 6,0 0 1,2-2-2,-1-3-4,1-1-1,1 0-2,0 0-5,-2-1-11,-1 1 13,-2-2-3,-1 1 0,-2-1 4,0-4-1,0 2 2,0-1 1,-3-3 1,-5-1-1,2 1 0,-3 0-20,5 2-25,1 4 34,1 4 11,2 4 10,0 0 25,0-3 4,0 1-12,0 1-16,0 1-11,0 0-13,5 0 13,8 0 0,2 0 8,4 0 5,-1 0 14,3 0-8,0 0-7,-1 0 2,-1 0 4,0 0-14,-2 0 0,0 0-3,-3 0-1,-1 0-13,-2 1-60,-5-1-66</inkml:trace>
  <inkml:trace contextRef="#ctx0" brushRef="#br0" timeOffset="61750.469">26657 2362 788,'0'0'26,"0"0"-26,0 0-61,0 0 61,0 0 5,0 0-5,-1 0 0,-2 0-85,0 0-73,-3 0-127</inkml:trace>
  <inkml:trace contextRef="#ctx0" brushRef="#br0" timeOffset="66423.4796">9229 4334 379,'0'0'79,"0"0"-79,0 0-17,0 0 8,0 0 1,0 0-9,0 0 17,70-6 3,-28 2 13,5-1-3,1-3-10,0 1 1,1-2-3,-4 3 0,-2 0-1,-4 4-61,-8 2-45,-13 0-113</inkml:trace>
  <inkml:trace contextRef="#ctx0" brushRef="#br0" timeOffset="67799.9929">10034 4462 353,'0'0'39,"0"0"-39,0 0-23,0 0 13,0 0 9,0 0-1,24 21 2,-12-18 9,-1 0-2,0-3-1,-3 0 0,0 0 0,2 0 10,-1 0 1,-2-5-4,1-3 1,-1-6-8,1 0 0,-2-4 7,0-6-6,-2-1-4,2-3 3,-2 0-5,-2-2-1,-1 0 1,-1 1 0,0-1-1,-1 0 2,-9 0 1,1 1-1,-2 1 0,1 3 0,1 7 5,0 5 10,4 4 7,4 6-3,-1 0-6,2 3-11,0 0-4,0 0-3,0 0-5,0 10-8,0 11-5,6 7 21,5 3 0,2 2 3,-1 2-2,-1-2 1,2-5-4,-1 1 2,1-3 0,1-4-1,-2 2 0,4-1 1,-4-3 4,1-2-4,0-3 0,-3-5 0,3-1-2,-2-4 2,4-2 0,0-3 0,2 0 0,2 0-7,0 0-7,2-10-2,-3 0 0,-2-1-5,-2 1 7,-1-2 12,-3-3 1,1 0 1,-1 0 0,-2-1 1,-1 2 1,-2-1 0,-1 3 0,-4 4-2,3 2 1,-3 5-1,0-1 12,0 2 6,0 0-18,0 0-5,0 7-24,0 10 21,0 3 8,0 2 2,4 1-2,4-3-3,4-2 0,1-5 2,2-2 0,0-2-1,-1-3 2,-3-3 0,-5-1-3,-1-2 6,1 0-2,-3 0-1,-1-7-7,-2-5-1,0-7-15,-2 2 14,-10-1 9,-6 0 1,2 0 1,-1 0 14,4 3 6,4 2 5,3 2 8,5 3-11,1 2-2,0 0-22,9 0-4,13 0-7,6-2 9,2 3 1,1-3 1,1 0-4,-2 3-14,-2-2-42,-1 1-24,-7 1-71</inkml:trace>
  <inkml:trace contextRef="#ctx0" brushRef="#br0" timeOffset="68168.4877">9949 4251 277,'0'0'51,"0"0"-51,0 0-7,0 0 7,0 0 2,0 0 33,126-60 16,-70 46-31,4-2-6,0 1-9,-5 3-5,-9 1 1,-1 7 2,-5 1-3,-7 3-33,-2 0-80,-10 0-112</inkml:trace>
  <inkml:trace contextRef="#ctx0" brushRef="#br0" timeOffset="69592.9707">11804 4176 49,'0'0'45,"0"0"-41,0 0 5,0 0 31,0 0-12,0 0-27,57-12 2,-40 27 4,1 1 6,2 2 2,-4-1 2,2 1-3,-4-3-12,0 0 3,-5-3-1,-4-1-3,1-1 0,-6-2 1,0 0-1,0-3 1,0 3 5,0-5 5,0-1 6,0-2 8,0 0-1,0 0-11,0 0 2,0 0 36,0 0-18,-2-10-32,2-3-2,0-2 3,0-2-3,3 1-4,8 0 3,1 3-1,1 2 0,-1 6 1,1 0-2,-2 4-2,1 1-6,1 0 4,1 1 6,0 11 0,-1-1 0,-6 0 1,2 2 0,-5-1-1,-1 0 1,-1-1 4,-2-4-3,0-4 1,0 0-1,0-3 1,0 0 1,1 0 7,1 0-2,-1 0-3,2-8-5,2-8-2,5-5-9,2 0 5,2 1 6,2 2 0,-2 6 0,-3 4 0,1 5-2,2 3 1,-1 0-10,5 3 6,0 11 5,1 4 6,-2 0 4,-1 0-9,-1 2-1,-2 0 1,-2 1 3,1 0-4,-3-2-32,0-2-61,-3-6-66</inkml:trace>
  <inkml:trace contextRef="#ctx0" brushRef="#br0" timeOffset="71516.3921">12665 4156 97,'0'0'95,"0"0"-82,0 0 17,0 0 23,0 0-5,0 0-18,-36-28-25,22 28-5,-3 0-2,-3 0-4,2 1 6,-3 11 0,3 5-3,2 4 3,2 3-3,4 2 3,6-2 0,4-2-7,0-2 4,0-2-1,3-4 0,8-3 1,0-2 1,0-3 2,0-1 0,0-5 2,-2 0-1,6 0 4,-2-2 0,2-11 3,-1-3-4,0-4 1,-2 0-3,-1 1 2,-1-1-3,-4 2-1,-1 0 7,-4 3-2,1 5-1,-2 2-1,0 5 3,0 1 18,0 2 3,0 0-22,0 0-5,0 0-16,0 6-12,1 8 26,2 0 2,6 1 0,-2-4-2,3 0 1,0-1 1,2-2-2,1-2 2,2-3 1,2-3-1,-1 0 0,2 0 5,3-3 2,0-8-7,-3-2 0,1-2 1,-7 0-1,0 1 5,-5 0-4,-2-1 2,-2 2 0,0 1 2,-3 3-1,0 3 2,0 3 22,0 0 3,0 3 2,0 0-18,0 0-15,0 0 0,0 0 0,0 0-10,0 2-14,0 11 15,0 4 8,0 2-1,7-2 2,4-2-4,-1-1 4,2-4 0,0-3-4,0 1 4,1-5 0,1-1 0,1-2-1,1 0 1,2-2 1,-3-10 0,1-1 1,-4-2 0,2-1 3,-4 1-2,1 2 0,2-1-1,-2 2-1,2 3 1,-3 3 4,-2 5-6,4 1-3,-2 0-3,2 0 1,4 10 3,-2 6-1,-1-3 3,-1 0 3,-4 1-3,1-2-4,-3-2 4,-5 0 3,1-3 1,-2 0-2,0-4 3,0 1-1,0-3 2,0-1-3,0 0 2,0 0 3,3 0-2,0-6-6,3-7-4,1-4-22,2 0 23,2 4 0,3 1 2,0 1-1,4 2 1,-2 0 0,3 3-1,0 3-1,0 2-1,0 1 2,-4 0 0,3 1-4,-4 8 4,-1 4-2,-1-3 4,-3 3-4,3 0 4,-3-2 2,-2 2-2,1-5 0,-1-3 0,-3 0 0,4-4 0,1-1 1,3 0-1,3 0 1,1-11 0,2-7 4,2-1-4,-3-4 6,-2 1-5,0-1-1,-6 1 6,-1-3-7,-4 3 8,-2-1 5,-2-1 22,0 0-2,0 2-3,-9-3 12,-2 1-5,-1 3 5,3-1-16,0 3-17,5 2-9,0 4 0,2 6-1,2 4 0,-1 2 0,1 1-1,0 0-6,0 0-3,0 7-12,0 14-19,3 8 34,7 5 6,-3 2 2,1 1 0,-2-1 0,3-4 0,-2-1 2,1-2 1,3-4-3,0-2-1,1-2-26,4-3-36,1-5-19,5-4 33,-1-7-210</inkml:trace>
  <inkml:trace contextRef="#ctx0" brushRef="#br0" timeOffset="71865.5099">13606 4056 479,'0'0'0,"0"0"-5,0 0-40,0 0 45,0 0 20,102-21 17,-65 13-20,4-1-7,-3 1-8,-2 1 3,-3 0-4,-5 0-1,-3 1 0,-3 0-6,-3 2-47,-5-3-44,-5 3-57</inkml:trace>
  <inkml:trace contextRef="#ctx0" brushRef="#br0" timeOffset="72196.5074">12902 4036 587,'0'0'19,"0"0"-19,0 0-78,0 0 78,0 0-1,0 0 1,12-3-136,3 3 1</inkml:trace>
  <inkml:trace contextRef="#ctx0" brushRef="#br0" timeOffset="74208.4867">14234 4085 56,'0'0'83,"0"0"-49,0 0 7,0 0 11,0 0 2,0 0-18,-36-39-18,29 35-16,-1 1 5,-2 1 0,3 2 10,-4 0-3,-1 0-14,2 5-5,-2 7 2,1 1-2,1 4 3,2 2-3,0 4 4,3-2-5,1 4 4,2-3-5,-1-3 6,3-2-5,0-3-8,0-4 1,0-1 6,0-3 0,8-1-2,-4-3 9,1 0-1,3-2-2,0 0 0,1 0 3,4-4 0,1-8 0,0-3-2,-1 0 0,-1-2-3,-1 0 5,-5 2 0,0 1 2,-3 1-2,-1 3 1,-2 2 2,0 4 6,0 1 16,0 1 0,0 2-15,0 0-8,0 0-2,0 0-17,0 6-6,0 8 19,3 2 3,4 1 2,1-2-1,-1 0 0,2-3 1,0-2-2,0 0 2,2-6-2,2-1 2,3-3 2,4 0-3,3 0 0,2-4 1,1-10-1,0-1-12,-4-5-7,-1 1 1,-6-1-10,0 1 13,-6 0 12,-5 6 3,-2 3 5,-2 2 11,0 3 21,0 2 19,0 2-10,0 1-14,0 0-20,0 0-12,0 0-20,0 9 1,0 6 18,1 5 2,7-2-2,2-2 2,-1-1-4,2-2 5,2-5-4,-3-2-2,1-4 4,2-2-4,1 0-8,2 0-15,1-5 16,3-8 2,1-3 1,0-2 0,0-2 2,0 0 6,-6 5 0,-2 4 0,-2 4 4,-5 4 0,1 3 19,3 0-17,0 0-5,0 0-1,2 9-6,-3 5 6,-2 2 2,-2 1-1,-1-2 2,-4 0-3,0 0 2,0-3-1,0-2 1,0-2 2,0-3 0,0-4 1,0-1-1,0 0 3,0 0 0,0 0 6,0-11-13,0-8-13,9-5 1,3 0 5,3 1 7,0 4-1,0 2-2,-2 6 1,1 3 4,-2 3 0,1 3 7,2 2-7,0 0-2,3 0 0,0 4-2,-2 6 2,0 1 0,-2 2 0,-2-1 0,0 0-1,-5 0 3,1 0-1,-1-1 3,-1-1-4,-3-2-14,0-3-73,-3-5-89</inkml:trace>
  <inkml:trace contextRef="#ctx0" brushRef="#br0" timeOffset="74457.5407">14476 3858 531,'0'0'14,"0"0"-14,0 0-166,0 0 16,0 0 135,0 0-55</inkml:trace>
  <inkml:trace contextRef="#ctx0" brushRef="#br0" timeOffset="75678.4801">16226 4161 321,'0'0'67,"0"0"-67,0 0-60,0 0 55,0 0 2,0 0 3,37 9 0,-18-9 6,1 0-6,-2 0 11,1 0 4,-2-6-4,2-5 5,-1-1-5,0-3 1,-3-1-8,0-4 9,-3-3-2,-1-1 2,-1-5-9,-1-3 1,-5-2-1,-1 0-5,-3-2 4,0 1-3,0-1 0,-4 0 2,-7 3 1,-1 2 4,-4 3-1,2 4 10,1 6-5,1 6 8,2 6 0,5 3-2,2 3-17,0 0 0,0 6-11,-1 21-10,-3 14 21,6 7 0,1 2-4,0 1 4,9-3-1,8-3 0,6-4 1,3-5 4,2-5 0,-1-4 3,-2-4-6,-2-5 3,-2-3-4,-1-6 0,0-3-4,1-4-69,-2-2-77,-4 0-106</inkml:trace>
  <inkml:trace contextRef="#ctx0" brushRef="#br0" timeOffset="77756.4971">16894 3909 120,'0'0'31,"0"0"-26,0 0 17,0 0 42,0 0 24,0 0-44,-74-15-44,60 32-2,-5 4 2,4 5-1,3-1-1,5 1-3,2-3 5,5-1 2,0-2 2,0-5-4,0-1 1,5-3 2,4-4-3,4 0 7,2-6-1,6-1 2,2 0 0,0-1-4,2-11-4,-4-4-18,-4 1-5,-4 1-13,-7-1 7,-4-2 3,-2 2 9,0-2 6,0 1 1,-8-1 10,0 1 1,3 1 2,2 1 6,0 4 8,1 2 15,2 0 5,0 4 5,0 1-30,0-2-8,5 4-4,8 1-7,4 0 3,3 0 2,4 0 2,1 8-5,-3 3 3,0 2-2,-3 0 2,-2 0-2,-1 1 4,-5-2 1,-1 0 0,0 0-1,-2 0 0,-1-1 0,1-4 2,-1 0 0,-2-5-2,-1 0 4,1-1-3,1-1 2,2 0-3,5 0 0,0-8 4,2-6-4,-3-3 0,0-1 0,-5 1-3,-1 3 3,-1 2 3,-4 2-3,1 4 7,-2 4 1,0 2 19,0 0-8,0 0-19,3 0-14,5 1-12,2 13 14,2 1 12,1-1 1,0 2 1,1-4-1,-4-3-1,1 2 0,-1-6 0,-2 1 1,-2-3-1,-2-3 5,1 0-5,0 0 0,1 0 0,0-4-3,0-8-5,-1-3-16,1-2-5,-5-1 15,1 0 3,-2 1 7,0 4 4,0 2 1,0 4 3,0 2 10,0 4 4,0-2-5,0 3-3,1 0-10,4 0-6,5 0-10,6 0 15,4 0 1,2 0 1,4 0-1,-3 0 4,2-2-4,-2-1 0,0-1 0,-4-1 0,-5 1 2,-2-2-2,-1 3 1,-2-3 1,-3 1-1,-1-1 2,-1 0 9,-4-1 26,0-2-5,0-1-16,0 3-13,0 1 6,-2 1 6,-6 2-5,-3 3-5,1 0-5,-3 0-1,-1 13-7,1 3 3,2 4 0,2 4-1,2 0 3,4 0 2,3-3-10,0-3 8,0-3-6,9-3 4,3-3 4,3-3 0,3-1 0,1-5 2,2 0-2,1 0 0,2 0 0,0-8-1,-1-4 0,0-3-1,-4-2-2,-3 1-6,-5-2 10,-2 1 4,-1-1-3,-5 0 3,-1 2-2,-2 1-2,0 1 4,0 2-1,-5 0-3,-1 1-4,-2 2 4,4 2-1,-2 1-2,5 0 2,-1 3-11,1 0 6,1 2 4,0 1-3,0 0-4,0 0-8,0 0 6,3 0 3,11 0 8,5 0-3,0 10-2,-2 5 1,-1 6-2,0 1-2,-6 4 8,3 3 17,-3-4 9,-3 1-11,1-2 3,1-1-10,-1-1-1,2-5-6,0-2 8,0-5-6,4-3-3,4-5-8,1-2-37,8 0-13,3-2-42,1-15-103</inkml:trace>
  <inkml:trace contextRef="#ctx0" brushRef="#br0" timeOffset="78736.5041">18786 3841 10,'0'0'13,"0"0"-13,0 0-3,0 0-14,0 0 14,0 0 3,0-11 0,0 11 0,0-2 19,0 2 35,0-1 11,0 1-8,0-2 12,0 2-9,0-3-14,0 0-2,0 0-34,0-2-10,0 3-7,0-4 7,0-2 7,0 2 11,2-3-11,-1 1 4,1-3 10,-1-3-6,-1-3-3,0-1-9,0-1 7,0-4-3,0-1-1,0 1 4,0 2-7,-3 2 1,-1 6 10,-3 0 6,4 8-1,2 1 4,1 3-7,0 1-15,0 0-1,0 0-7,0 1-14,0 21-7,0 9 25,0 9 0,0 4 6,0 1-6,0-1 6,0-4-2,0-3 8,0-3 0,0-3 0,0-4-7,0-4 1,0-4-1,0-4 0,1-5 0,1-3-2,-2-5-1,1 0-15,-1-2-11,2 0-18,0 0-25,-1 0-25,4 0-13,1 0-59</inkml:trace>
  <inkml:trace contextRef="#ctx0" brushRef="#br0" timeOffset="79578.8437">18855 3490 276,'0'0'145,"0"0"-83,0 0-46,0 0-9,0 0 21,0 0-9,0 0-19,61-74-1,-37 74-5,0 0-4,-5 3 3,0 12 5,-2 1-6,-5 2 8,-5 2-1,-5 4-3,-2 0 4,-3 3-3,-15 2 0,-6-1-17,-3 1 8,0-6-5,5-4 0,4-5 8,5-5 6,4-3-3,4-3 5,4-3-1,-1 0 1,2 0 2,0 0 1,0 0 1,0 0 1,0 0 5,0 0 14,0 0 1,0 0-10,0 0-7,0 0-2,0 0-5,0 0-3,0 0 1,0 0-2,2 0-3,7 2 7,0-2 2,4 1-2,-1 3 0,0-1 0,-2 3-2,2 2 2,0 1-2,2 2 1,0-1 1,1 2-1,3 2 1,-3 1 0,0-1 0,-3 2 0,-3-1-3,1-2 1,-4 1 1,-1-2 0,-4-2 1,1 1-3,-2-2 3,0-1 0,0-3 4,0 0-2,0 1 1,-2-1 0,-8 0 9,-3 2 7,-4-1-4,-4-2-6,2-1-3,-2-2 0,-1 1-6,1 1-23,1-1-52,-1 0-24,5-2-80</inkml:trace>
  <inkml:trace contextRef="#ctx0" brushRef="#br0" timeOffset="81288.4993">19383 3756 35,'0'0'82,"0"0"-63,0 0-2,0 0 19,0 0-14,0 0-5,-57 32-9,48-11-2,3 2 6,0 2 13,2-2-3,4-1-2,0-2-11,0-4-5,0-2-4,6-5 2,4-2-2,3-1 0,1-4 0,4-2 9,3 0 28,0 0-3,3-8-13,-5-4-18,-1-3 7,-3-2-6,-6-1-4,-5 2-18,-2-1 15,-2 1-14,0-2-22,0 1 13,-9 4 8,-4 4 4,3 1 14,3 5 2,2 0 3,4 2 14,1 1-9,0 0-10,0 0-17,0 0-23,10 0 17,10 0 17,4 0 6,3 0 2,1-5-2,2-3-4,0 1 4,2-4 0,1 0-1,-3-2 1,-5 3-5,-7-1-6,-7 2 11,-5 3 1,-3 2 14,-2 1 37,-1 0-12,0 0-8,0 3 8,0 0-11,0 0-29,0 0-6,0 6-18,0 14 2,0 3 18,0 3 4,0-2 0,0-3 0,0-1 0,2-5-2,8-3-1,1-5 1,-1-2 0,5-2 2,0-3-2,4 0 4,2 0-1,-1-6 1,-1-6-2,-2 1-10,-3-1 10,-5-1 3,-1-1 5,0 1-6,-1-2 5,-3 2-6,-1 3-1,-3 1 6,0 3-6,0 3 0,0 0 3,0 3 2,0 0-5,0 0-6,0 0-22,0 9-5,0 6 27,0 0 1,0 0-1,0-2 1,6 1 2,3-4 3,0 0-2,0-2 2,3-3-3,-2-1 3,1-4 1,2 0 0,-1 0-1,0 0-1,0-4 0,-2-6 1,4-3 0,-2-1 0,1-3 0,2 1 6,-1 3 2,-3 3 3,0 1 8,0 3 2,-1 2-14,-1 2-7,0 2-6,-1 0 0,3 3 3,-2 9-1,3 3 4,-3 0 4,-3 2 11,0 1-4,-1-3 11,-3-2-4,0 1-4,-2-4-3,0-2 3,0-2-7,0-2 1,0-2-3,0-2-1,0 0 1,0 0 1,0 0 6,3 0-2,3-9-6,3-9-3,4-5-1,4 1-3,0 2-16,2 2 6,0 4 6,0 2-2,-4 6 3,0 5-13,-6 1 12,2 0-4,-4 4 6,3 8 0,-1 2 5,-1 1 1,2-2-1,-4 3 3,2-1 0,-1 0 1,0 0-4,2-2-28,-3-2-113,5-2-141</inkml:trace>
  <inkml:trace contextRef="#ctx0" brushRef="#br0" timeOffset="82030.4887">20958 3673 48,'0'0'13,"0"0"-1,0 0-5,0 0 5,0 0 15,-76 88 10,66-61-7,1 1-5,5-3 7,4-4-9,0-2-15,0-2 0,0-6-1,8 0-4,3-5 0,1-5 6,4-1-2,1 0 7,5 0-3,2-11-2,3-7 6,-1-4-5,-3-3-2,-4-1-5,-4-3 13,-3-2 15,-3-2 10,-4-3-25,-1-5-8,-4 2-3,0-2-3,0 2 9,0 3 10,-1 3 3,-8 0 14,0 4 13,1 7-12,1 6-2,2 6-1,4 7-17,-1 3-19,2 0-5,0 9-18,0 24-19,0 12 32,0 15 10,2 0 3,8 1 0,8-4-3,3-9-8,6-6-45,0-8-35,1-9-91,-1-10-88</inkml:trace>
  <inkml:trace contextRef="#ctx0" brushRef="#br0" timeOffset="85612.4994">2869 5982 126,'0'0'36,"0"0"7,0 0 18,0 0-1,0 0 14,0 0-7,0 0-33,-14-12-15,14 12-13,0 0-6,0 0-1,0 4-12,0 21-1,0 12 11,0 9 6,0 5-2,3 1 1,3 0-2,-1-5 0,-1-3 0,1-8 1,2-4-1,-1-8-7,0-1-23,0-5-15,0-2-39,0-2-44,-3-7-73</inkml:trace>
  <inkml:trace contextRef="#ctx0" brushRef="#br0" timeOffset="86040.6522">2852 5908 79,'0'0'14,"0"0"-9,0 0 2,0 0 27,0 0 1,84-52-11,-60 52 1,1 0-12,0 0-12,-5 0 4,4 2-4,-5 9 4,-1 3-5,-2 0-3,-2 5-23,-4 0-51,1-1-52</inkml:trace>
  <inkml:trace contextRef="#ctx0" brushRef="#br0" timeOffset="86296.5033">2936 6274 173,'0'0'0,"0"0"-9,0 0 9,0 0 35,91-1 10,-53-9-22,0 2-17,-1 0-5,-4 3 0,0 5-1,-8 0-30,-8 5-97</inkml:trace>
  <inkml:trace contextRef="#ctx0" brushRef="#br0" timeOffset="86522.4944">3030 6580 5,'0'0'58,"0"0"33,0 0-23,116-17-33,-74 3-7,1 1-20,-1-2-5,-2 3-1,-1 3-4,-6 4-5,-8 2-66,-8 3-86</inkml:trace>
  <inkml:trace contextRef="#ctx0" brushRef="#br0" timeOffset="87242.4904">3637 6286 91,'0'0'68,"0"0"-14,0 0-4,0 0 12,0 0 4,-82-55-9,67 48-32,3 6-13,-3 1 11,3 0-16,-3 0-6,3 12 1,1 6-2,0 5-2,8-1 2,0-2-20,3-2-11,0-4 3,3-3 5,11-1 15,2-3 0,-1-3 5,3-2 3,1-2-10,-4 0-7,1 0-9,-2-2-4,-8-5 20,1 1 10,-4 0 0,0-2 41,-3 3-13,3 0 2,-3 2 28,0 3-17,0 0-14,2 0-27,4 0-8,3 16-12,4 8 20,2 9 0,1 7 1,1 10 0,1 4-1,-2 3 0,2-3 1,-3-9 5,-5-5-6,-1-9 1,-4-5 4,2-7-5,-1-9 0,-3-2 0,-1-5 2,-1-3 1,-1 0 6,0-6 46,2-14 25,1-7-69,1-3-10,2 2 1,1-1-2,-2 3-3,4 1-7,4 1-41,-1 1-16,2 4-56,-1 2-43,-5 5-86</inkml:trace>
  <inkml:trace contextRef="#ctx0" brushRef="#br0" timeOffset="87499.5213">4016 6480 593,'0'0'56,"0"0"-56,0 0-17,0 0 17,0 0 0,0 0-35,4 0-96,-2 0-196</inkml:trace>
  <inkml:trace contextRef="#ctx0" brushRef="#br0" timeOffset="88210.5027">4319 5988 182,'0'0'89,"0"0"-46,0 0 17,0 0 2,0 0 21,0 0-19,0 0-50,-39 0-14,36 24-11,0 12 10,1 3 1,2 5-3,0 2-3,0-5 3,11-3 3,5-5 0,2-9-7,6-3 6,1-3 1,4-6 1,-1-3-1,3-3-17,4-6-32,2 0-22,-1-1-34,3-13-25</inkml:trace>
  <inkml:trace contextRef="#ctx0" brushRef="#br0" timeOffset="88580.3244">4819 5895 131,'0'0'91,"0"0"-43,0 0-5,0 0-6,0 0-28,0 0-9,-2 11-10,2 8 10,0 5 20,2 0-2,-2 5 8,0-1-15,0 5-3,0 2 1,-8 1-8,-2 0 3,-5-1-4,3-2-13,0-3-38,-3-1-3,4-4-26,0-4-26</inkml:trace>
  <inkml:trace contextRef="#ctx0" brushRef="#br0" timeOffset="89076.4846">4493 5919 225,'0'0'87,"0"0"-47,0 0-33,0 0 9,0 0-16,0 0 2,11 42-2,-5-8 33,6 0-9,-5 0-6,4 1-11,0-2-5,0 0 6,2-1-4,-4-4-4,0-2 0,-1-5-70,-4-4-31,2-7-29</inkml:trace>
  <inkml:trace contextRef="#ctx0" brushRef="#br0" timeOffset="90408.5008">5872 6020 365,'0'0'0,"0"0"-29,0 0 10,0 0 19,0 0-11,0 0 10,31 51 0,-20-45 1,-1-1 0,5-4 2,-1-1 4,3 0 5,0 0-3,4-11 3,1-2-4,-4-2 1,0-2-8,-6 2-12,1-3-6,-7 3 11,-3 0 1,-3 3 6,0 3 3,0 4 12,0 1-4,0 4 6,0 0 4,0 0-21,0 0-10,3 1-11,5 13 21,3 1-3,0 3 6,2-1-4,-2-3 1,-1 0 0,2-3-2,0-1 1,-3-2 1,3-3 1,-3-3 1,3-2-2,0 0-2,0 0 2,1 0 3,1-9-1,-2-1-1,1-4 1,-1-3 3,0-1-3,-3-3-1,0-1 17,-3 1-12,1 4 9,-1 4-3,-3 7 22,0 1-13,-1 5-7,2 0-14,2 0-4,6 2-5,2 8 9,2 2 3,-4 2-1,1-2 2,-4 0-2,-3 2-2,0-1 0,-3 0 0,-3 4 2,0 4 8,0 0-10,-10 2-48,-8-4-98,-3-7-81</inkml:trace>
  <inkml:trace contextRef="#ctx0" brushRef="#br0" timeOffset="90631.1259">6148 5728 502,'0'0'51,"0"0"-51,0 0-34,0 0-32,0 0 29,0 0-28,-7 6-172</inkml:trace>
  <inkml:trace contextRef="#ctx0" brushRef="#br0" timeOffset="92644.0767">7710 5988 211,'0'0'21,"0"0"-21,0 0 0,0 0 0,0 0 1,0 0 14,52 17 23,-33-17 4,1 0-20,1-8-9,1-2-2,-2-3 0,2-1-1,-3-4 3,-2-2-7,1-5 3,-3-3-3,1-4 5,1-2-8,-3-7 0,-3-1 5,-5 0-8,1 0 0,-7 4 6,0 8-8,0 3 4,0 6 6,-10 5 16,1 3-17,0 5 8,-1 3 17,5 3 3,-1 2-31,6 0-4,-3 0-2,0 20-19,3 9 21,0 10 0,0 7-2,3 4 0,12 3-1,4-4 2,-1-5 1,5-10-1,-1-5-1,0-6-2,2-5 4,-1-4 0,4-6 0,2-5-3,3-3 3,1 0 0,1-7-10,-1-13-17,-3-1-4,-5-4 9,-3-2-12,-7 1 21,-5-3-3,-5 2 0,-2-3 16,-3-1 8,0 0-3,0 0 3,0 2-4,0 4 13,-6 0 18,3 6-19,0 6-12,-1 2 7,2 8 4,2 3-2,-1 0-9,1 0-4,0 0-13,0 0 2,0 12-4,0 9 15,10 6 2,-4 6-1,5 0 0,-1 5-1,-3-1 0,-1-3 1,-3-2-1,0-4-1,-3-2 1,0-4 3,0-2-1,0-4-1,0-3-1,0-3 1,0-4-3,0-3 4,0-2-2,0-1 0,0 0 4,0 0-1,0 0-3,0 0-11,2-7 2,4-13 5,9-5 2,-2-5-5,2-1-2,3 3-19,1 1-1,-1 7 3,-1 7 8,-1 3 4,-2 9 14,2 1-5,0 0 0,4 5 2,-2 8 2,1 4-2,0-1 3,-4-2 0,0-1 0,-3-1 0,0-4 1,0 0 1,2-5-2,-1-3 2,0 0-2,2 0 1,5 0 3,-1-11-4,-1-1 0,-3-3 0,-3-2 9,0-2-9,-6-1 1,-3-1 8,-3 0-7,0 3 3,0 1-3,-9 4 2,-5 4 4,1 5 6,0 2 16,2 2 8,2 2-37,-1 16-1,7 7-1,1 4 1,2 4-7,0-4 4,6-4 3,9-3-7,3-4 5,0-1 2,1-5 1,-1-3-1,0-6-4,1-3-49,1 0-19,2 0-99</inkml:trace>
  <inkml:trace contextRef="#ctx0" brushRef="#br0" timeOffset="93220.0377">7729 5705 321,'0'0'73,"0"0"-69,0 0-4,0 0 12,0 0 25,0 0-28,48-54-9,-6 42 2,13 0-1,9 3 2,5 0 1,0 1 3,-5 2-5,-5 0-1,-5 2 2,0 1-3,-9 3-13,-8 0-74,-7 0-60</inkml:trace>
  <inkml:trace contextRef="#ctx0" brushRef="#br0" timeOffset="95315.9034">11335 5164 34,'0'0'61,"0"0"-27,0 0-10,0 0 27,0 0-29,-89-1-4,71 6-7,-3 7 13,2 4 5,-1 5-22,-1 5-5,2 6 9,2 0-11,3 3 4,3 1 1,4 0 7,5 1-10,2-4-4,0-3 2,8 0-6,12-6 2,5-1 4,3-4 5,2-4 10,1-4-3,-1-7 4,-2-2-12,-1-2 3,-6 0 8,-3 0-5,-3-4-4,-5-6 6,-2 1-10,-5-3 8,-1 0-1,-2-1-1,0-1-4,0-1-4,-4 0-2,-3-1-5,-1 2 5,1 0-2,2 3 3,1 1 1,1 3 0,3 3 0,0 0-2,0 1 1,0 3-6,0 0-4,10 0 3,4 0-1,5 0 8,-1 3-5,1 9-1,2 2 4,-4 1-2,-3 3 5,-3 2 0,1 2-3,-5 4 3,-2 2 0,-4 1-16,-1 3-35,0-1-20,0-7-26,-3-2-52</inkml:trace>
  <inkml:trace contextRef="#ctx0" brushRef="#br0" timeOffset="96315.2064">11686 5262 200,'0'0'145,"0"0"-107,0 0-17,0 0-11,0 0-10,0 0 0,0 0 21,0 84-6,0-56 5,0 2-10,0 0 10,3-1-14,0-1 9,-3-2-7,1 1-5,1 0-1,-1-1-1,-1-4 0,2 1 3,-2-5-4,1-3 0,1-3-2,-1-3-30,-1-4-38,3-1-19,-1-4-35,2 0-68</inkml:trace>
  <inkml:trace contextRef="#ctx0" brushRef="#br0" timeOffset="98403.0737">11662 5398 16,'0'0'43,"0"0"-43,0 0 1,0 0 49,0 0 2,0 0-33,18 5 3,-9-2 12,3-2-8,0-1 3,4 0 10,1 0-14,-1 0-10,1 0 9,-3-6-16,-3 0-3,1-1 4,-5-3 6,-1 2 1,-1-2-9,-1 0 0,-2-1 5,-2 0 8,0-2-16,0 1 3,0-1-4,-6-1 0,-2 4 0,-2-1-3,-4 4-5,-2 2 4,-2 5-4,-3 0-3,0 0-7,0 6 5,-1 11 3,5 2 4,3 5 2,5 2-5,4 1 1,4 2 0,1-1-3,0 1-1,3-2 4,10-1-1,5-5-1,1-3 5,2-3 2,3-2 0,0-1 0,3-6 0,0-3 3,0-3 2,0 0 4,-1-6 1,4-9-9,-1 0 1,0-3 5,-2-5-2,-2 2-3,-3-3 1,-3 0 0,-1 2-1,-5-1 1,-2 0-2,-3 2 6,-3 5-7,1 1 6,-1 4 0,-1 2 14,-1 3-13,1 2 1,-4 2-5,2 2 0,-1 0-3,4 0-9,4 6-13,4 9 17,2 6 5,-1 2 1,-1-2 4,-1 0-5,-3-3 0,-3-2 0,-3 0 1,-3-2 0,0-4 4,0-4-3,0-1 0,0-4-2,0-1 12,0 0-6,0 0 14,0 0-6,0-11 3,0-7-17,6-5-11,3 1 6,6-2-4,0 3-7,4 5 12,3 0-3,-4 6 2,2 2 4,-2 5-4,0 3-3,-1 0 0,3 0 4,-1 8 2,-1 5 0,0 3 2,0-1 0,-3-1-2,1 1 2,-4-1 0,2-2 2,-1 1-1,-1-3-1,3-1 0,-2-3 0,5-3-1,0-3 1,2 0 0,-1 0 0,-3 0 0,1-5 2,-7-2 2,-1 1-2,0-2 0,-3 1 1,0-2-1,-1-3 4,-1-1-4,-1-2 2,1-1-3,-2 1-2,-2-2 0,0 4-4,0-1 2,-4 4 6,-8 1-3,-2 1 0,-1 4 1,5 1-1,2 1 0,1 2 0,7 0-1,0 0-13,0 10-4,0 10 9,3 0 5,10-1 1,1 2 0,2-3 3,-1-1-2,1-2 1,1-3 1,2-3 2,-1 0-1,-3-6 9,1-1-8,-1-2-2,3 0 1,-1 0 3,-3-3 2,-1-9 3,-6-2-5,0-1 1,-7-3-5,0 0-4,0 0-9,-4-2-6,-6 3 1,-3-2 0,0 4 11,1 0 3,3 3 4,-1 3 1,4 2 1,1 2 4,4 2 0,1 1 9,0 1-6,0 1-9,0-2-2,0 1-11,7 0 11,11-1 0,-1 2 1,0-1 1,5 1 0,-2 0 0,4 0 3,-3 0-3,-1 4-1,-1 10 1,-1 2 1,-2 2 0,-2 5 9,-3 1 17,-1 1-8,-4 3 0,-2-3 9,2 0-22,-2-4-2,-1-4-4,2 0 3,1-6-1,0-4 2,6-1-4,1-6-23,8 0-27,7 0-35,2-18-92</inkml:trace>
  <inkml:trace contextRef="#ctx0" brushRef="#br0" timeOffset="99826.982">13464 5294 150,'0'0'93,"0"0"-55,0 0-1,0 0 9,0 0 32,-79-32-42,63 31-16,2 1-9,-2 0-9,1 6-2,-1 11-4,2 6 3,2 2-3,5 2 0,4 0-2,3-3 5,0-4-8,0-4 6,0-2-4,9-2 4,4-4 2,-1-4-1,0-1 1,3-3 1,0 0 3,4 0 4,2-9-2,2-6-3,-1-2 3,-4 1-4,-5-2 3,-1 1 0,-6 0 5,-1 3-2,-2 1-5,-2 6 3,-1 2 37,0 4-4,0-1-21,0 2-17,0 0-5,2 0-2,4 3-20,4 11 12,2 1 15,4 2 3,-2-6-2,2 2-2,1-6 1,0-2 0,3-4 2,2-1-1,2 0 0,0 0 0,-3-8 3,1-5-4,-2-2 0,-2-3 5,-2-1-5,-4-2 7,-1 0-3,-6-2 5,-2 1-4,-3-2 11,0-2-2,0-2-11,0-2-3,0 0 2,0 0 1,-7 3-2,3 0-1,-1 1 2,-2 5-1,0 3-1,-3 3 0,3 6 3,1 2 1,0 4-4,3 1 0,1 2-4,1 0-4,-1 13-12,0 15-12,2 8 28,0 1 1,0 1 3,0 0 0,7-4 0,2 1 0,0-3 0,1-3-1,1-3 0,-1-3 1,2-3-4,0-4 2,0-3 2,1-2-1,-1-4 1,1-2-1,3-3 2,0-2-2,0 0 3,2 0 0,0-5-1,-1-5-1,-7-3-10,2 1 4,-6 0 4,-2 0-1,-2 2 3,-1 0 4,-1 3-3,0 3 4,0 1-4,0 3 11,0 0-8,0 0-4,0 0-15,3 6-8,2 7 23,4 2-1,0 0 1,0-2 0,2-2 2,0 0-2,-2-4 2,3-2-2,-2-2 0,1-3-6,5 0-78,-4-1-129</inkml:trace>
  <inkml:trace contextRef="#ctx0" brushRef="#br0" timeOffset="100042.9711">14039 5081 476,'0'0'101,"0"0"-101,0 0-111,0 0-60,0 0 117,0 0-33</inkml:trace>
  <inkml:trace contextRef="#ctx0" brushRef="#br0" timeOffset="101424.36">14300 5273 147,'0'0'128,"0"0"-99,0 0 20,0 0 33,0 0-24,0 0-31,0-22-23,3 15-2,12 1-4,5-1 2,5 1-4,4 0 3,0 3-3,-1 2 2,-1 1 1,-5 0-2,-4 4 1,-5 10-2,-3 1 2,-7 1-6,-3 4-10,0-1-10,-11 2 17,-7-1 7,2-4-8,-1-2 9,5-5 3,2-3 0,4-2 0,3-2 3,2-2-2,1 0 5,0 0 2,0 0-8,0 0-3,0 0-7,3 5-4,10 1 13,2 6 1,0 1-6,0 5 6,-2 6-6,-6 2 5,0 4 1,-7 5 6,0 4 8,-2 3-4,-13 0-2,-3-1 0,-3-5-2,-2-6-4,3-6-1,2-7 6,3-8-4,3-5 1,3-4 3,2 0-1,2 0 5,-2-3-9,4-6 0,2-5-2,1 1-9,0-5 9,3 0-1,13 0 0,1-2-1,3 2 0,6-1 2,0 1 2,4-1-2,3 1 0,3-3 2,4-1-2,5-1 3,1-1-3,-1 0 8,-3 0 0,-3 0-4,-2-2 11,-10 1-5,-3 2 1,-8 4-2,-7 2 10,-5 0 17,-1 2-11,-3 2-10,0-2-7,0 0 15,0 3-5,-7 1-8,-2 4-9,-1 2 0,2 2-2,2 3-1,1 0-3,2 0-6,-1 6-2,0 12 6,2 3 0,2 2 5,0 0 2,0-4-1,7 1-3,4-5 4,3 0-2,6-5-2,4-3-30,6-2-31,1-5-55,-1 0-78</inkml:trace>
  <inkml:trace contextRef="#ctx0" brushRef="#br0" timeOffset="102032.3244">15286 5246 63,'0'0'86,"0"0"-36,0 0 24,0 0 17,0 0-26,0 0-20,0 0-14,-78-37-12,56 37-19,0 14-5,1 7 1,-2 4 3,3 0 0,4 1 1,5 0 0,3-4-5,5-2 0,3-2 0,0-3 1,0-4 2,0-3 2,6-2 1,4-3-1,3-3 3,3 0 4,2 0 15,4-6-12,0-9-4,0-1-5,-2-5 6,0-2-7,-2-4 3,-2-3-1,-4-4 2,-1-2-3,-3-3 1,-2 1 2,-4 3-3,-2-1 2,0 3 0,0 2 7,-3 9 7,-5 3 55,1 11 4,4 3 19,2 5-25,1 0-61,0 0-9,0 5-15,0 20-29,0 14 33,0 10 11,0-3 2,3 1-2,5-5-14,3-4-16,1-4-18,4-4-16,1-7-15,5-6-30,3-12-73</inkml:trace>
  <inkml:trace contextRef="#ctx0" brushRef="#br0" timeOffset="120281.6111">16279 4960 87,'0'0'86,"0"0"-29,0 0-5,0 0 29,0 0 8,0 0-28,0 0-22,-7-15-15,6 15-7,1 0-17,0 0 0,0 2-13,0 17-11,0 10 24,0 10 3,0 3-2,0 3-1,0 0 1,0-2 0,0-3-1,0-4 4,0-1-4,0-2 0,0-3-5,-2-3-41,-4-6 0,2-3-27,-1-7-57,2-5-45</inkml:trace>
  <inkml:trace contextRef="#ctx0" brushRef="#br0" timeOffset="120797.5811">16298 5198 150,'0'0'86,"0"0"-58,0 0-28,0 0 4,0 0-4,0 0 6,56-27 1,-32 22 1,4-1-2,1-1 0,0 1-1,0 0 1,-5 0-4,-2 0-2,-4 1 4,-4 1-4,-4 1 0,-3 1 2,-4-1 1,-1 0 7,-1-3 14,1-4 21,-1-4-11,1-1-2,-2-2-17,0 2 17,0-1 6,0 1-28,0 1 2,0 0-1,0 4 7,-2 3-8,1 0 1,1 6 13,0 1-9,0 0-13,0 0-2,0 0-8,0 3-16,0 16-8,0 12 32,0 5 1,1 0 0,5 0 2,2-2-2,-1-2-1,1-2-1,1 1-21,-2-1-32,2-3-31,-5-5-40,3-5-60</inkml:trace>
  <inkml:trace contextRef="#ctx0" brushRef="#br0" timeOffset="121316.2846">16958 4923 231,'0'0'86,"0"0"-41,0 0-5,0 0 12,0 0 14,0 0-50,-8-10-16,6 35-33,-1 12 33,2 8 0,-1 3 0,2 1 2,0-7-2,0-5-3,11-5 3,5-6-2,5-7-2,0-2 3,3-9-2,1-1 2,0-7 2,0 0 0,0 0-1,-2-11 7,-2-7-6,-3-1 6,0-7 7,-4-3 12,0-2-22,-3 1 5,-5-2-2,-2-1 1,-2 1 12,-2 1-17,0 1-3,0 3 1,0 1-1,0 3-1,0 4-22,0 2-45,6 5-52,4 3-130</inkml:trace>
  <inkml:trace contextRef="#ctx0" brushRef="#br0" timeOffset="121748.2614">17509 4874 208,'0'0'107,"0"0"-56,0 0-17,0 0-30,0 0-4,0 0-19,3 85 11,1-40 8,1 0 4,-2-1 3,0-4-1,-3-2 1,0-4-2,0-2 3,0-3-8,0-2 3,0-3-3,-3-6-41,-2-6-28,5-6-38,0-6-77</inkml:trace>
  <inkml:trace contextRef="#ctx0" brushRef="#br0" timeOffset="122116.2336">17531 4831 223,'0'0'75,"0"0"-29,0 0-35,4-79-6,7 66-2,3 4 5,0 3-8,2 6 0,1 0-5,2 3-4,0 13 4,-4 10-1,0 2 6,-6 6 0,-5 0-3,-4-2 2,0-2 2,-1-1 6,-16-2-5,-5-2 11,-5-2-1,-1-1-8,-1-4-4,3-3-15,1-2-44,5-6-45</inkml:trace>
  <inkml:trace contextRef="#ctx0" brushRef="#br0" timeOffset="122628.2116">17949 5296 674,'0'0'20,"0"0"-20,0 0-43,0 0 43,0 0 0,0 0-26,0 7-185</inkml:trace>
  <inkml:trace contextRef="#ctx0" brushRef="#br0" timeOffset="131585.8093">4319 8350 116,'0'0'117,"0"0"-101,0 0-10,0 0 34,0 0 23,0 0-32,0 0-31,0-9-7,3 9-9,10 0 7,4 0 8,5 6 1,6-2 0,5 1 1,3-3-1,0-2 1,7 0 1,-3 0 0,-2 0 1,-2 0-3,-8 0-7,-7 0-49,-8 0-49,-4 1-60</inkml:trace>
  <inkml:trace contextRef="#ctx0" brushRef="#br0" timeOffset="131905.787">4528 8401 49,'0'0'89,"0"0"-89,0 0 5,0 0 13,0 0 43,0 93-8,7-55-5,-1 3 1,1-2-4,-2-2-21,1-2-5,-3-2-6,3-3-6,-3 0-4,3-3-1,-3 0-2,1-2 0,-1-3 0,2-4-59,1-5-59,1-5-56</inkml:trace>
  <inkml:trace contextRef="#ctx0" brushRef="#br0" timeOffset="133107.8155">4887 8647 109,'0'0'206,"0"0"-188,0 0-18,0 0 0,0 0 4,0 0-4,8 2 0,-4 1 0,4-1 0,0-1 0,3 1 7,0-2-4,2 0 13,-1 0 11,1-8-11,5-5-3,-2-2-3,1-3-5,-1-2-5,-2-1 3,-5-2-3,-2 1 5,-4-2 0,-3-2 0,0 3-4,0 2 5,0 0-4,-3 2 0,-4 1 0,1 0 9,0 4 5,1 4-1,1 4 2,2 4-5,2 1 7,-1 1-14,1 0-5,0 0-11,0 18-14,0 12 19,0 9 6,0 7 0,0 6 1,3-2-1,0-1 9,-2-4 10,2-5-18,-1-6 4,-1-2-3,-1-7 6,0-1-6,0-4 0,0-7-1,0-3 0,0-6 3,0-4-2,0 0 0,0 0 0,0 0 11,0-2-2,0-16-1,3-4-10,5-4-7,4 0 2,-2 4-3,3 2-5,1 5 2,1 4-2,-2 1 8,-2 7 0,4 2 0,-2 1-2,3 0-5,-2 7 11,5 7-2,-5 3 1,4-1 1,-3-1 1,1-2 0,-2 0 1,0-5-1,0 2 0,-1-4 0,-1-2 0,4-1 2,1-3-2,1 0 0,0 0 3,3-6 1,-2-6-2,-4-3-1,1-1 0,-2-2-2,-7 1-13,-5 2 6,-2 5 8,0 2 0,-2 3 3,-8 2 28,2 3 5,1 0-8,3 0-25,-1 11-3,2 9-5,3 2 0,0 2 3,0-4-4,3-2 0,15-3 5,0-2 0,9-1-10,1-3-21,5-5 15,-3-4-72,-2 0-267</inkml:trace>
  <inkml:trace contextRef="#ctx0" brushRef="#br0" timeOffset="136628.4209">7109 8544 192,'0'0'16,"0"0"-16,0 0 0,0 0-1,0 0 1,0 0 22,0 0-1,62 13 18,-48-13-7,4 0 3,-2 0-12,-1-5-7,2-5 9,-1-1 3,-4-3-13,6-3 0,-2-1-6,-1-4-4,3-4-1,-5-3-2,1 0 6,1-6-8,-6-3 9,-2-2-4,-1-2-4,-3-1 4,-3 4 9,0 1 7,0 4-2,0 4-2,-9 1-8,2 6 23,-1 6-14,2 0 10,0 8-19,2 3 1,4 3-1,-3 3 1,3 0-10,0 0-4,0 0-4,0 0-8,0 17-7,0 15 17,0 17 6,0 11 4,0 9-4,3 5-3,1 1 3,-1 2 1,3-1 4,2 1 5,-1-3-4,2-4-1,0-7-5,-3-6 1,5-9 2,0-3-3,-3-3 2,-2-5-2,0-3 13,-2-4-13,2-3 2,0-2 0,-4-3 9,1-8-7,-2-7-3,1-1 0,-1-5-1,1-1 4,-1 0-2,-1 0-1,2 0 9,-1 0-5,3-4 1,-2-8-3,1 0-5,-2-2 2,1-1-6,-2 0 2,3-4 0,-3-4-4,0-3 0,0-2-5,0-2 1,-3-2-6,-9 1 9,-1 0 4,-5 3-8,1-1 0,-2 2-5,-1 3 2,1 1 1,0 4 2,5 3 0,5 2 7,2 5-1,4 1 5,3 4-1,0-2 2,0 0-1,9-2-3,9-3-1,6 1 4,4-1 0,5 0 2,1-1 0,4-2-2,0-1 4,4 0-2,-3-1 0,-5 2 0,-4 0 0,-5 2 0,-7 4 0,-7 4-3,-5 1-12,-3 3-17,-3 0-14,0 0 12,0 0-27,0 0-83,-6 9 11</inkml:trace>
  <inkml:trace contextRef="#ctx0" brushRef="#br0" timeOffset="138319.4938">7834 8363 80,'0'0'92,"0"0"-59,0 0-18,0 0 40,0 0-12,0 0-6,-64-43 6,53 43-14,-5 0-17,5 0-12,-2 8-7,-2 12 4,3 3 3,-1 1-9,4 3 9,1-2-5,2 1 3,6-5-3,0-1 1,0-3-5,0-4 6,3-1 3,5-3 0,2-4 0,2-1 0,0-4 4,7 0 0,-2 0 3,1-11 5,0-5-10,-2-2 3,-1-1 2,-3-1-4,-5 0-3,1 1 10,-2-1-9,-2 5 0,2 1 5,-4 4 1,-1 5 23,-1 2-1,0 3 6,0 0-23,0 0-12,2 0-11,2 2-6,4 11 5,5 3 12,-1 0 0,3 0 1,0-2 0,1-2 1,-1-3-1,1-1 1,-2-5 0,4-2-2,-5-1 5,5 0-2,-3 0-3,3-12-3,-1-6 3,2-3 3,0-2-3,-2 1 0,-3 4 0,-3 3-2,0 3 2,-1 6 0,-4 3 0,-2 3-1,4 0-2,2 0-7,1 0 3,4 14 2,-2 0 1,2 4 1,-3-1 3,-3-1 0,-3 2 4,-3-2-4,0-1 3,-3-5 0,3-2 0,1-4 1,-4-2-1,0-2 0,0 0 6,3 0-1,-3 0 2,2-4 0,1-12-5,1-6-5,5-2-2,3-1 2,0 0 0,7 4 0,-2 1 0,-2 7-2,-3 4 1,-3 2-1,2 4 1,0 3 0,7 0-9,-2 0 8,7 2-2,-3 10-1,0 0 5,-1 3 1,-5-1-1,-2 1-1,-3-2-2,-3 1 3,-3-2 3,-2-3-3,-1-1-3,2-4 3,-2-2 1,0-2 5,1 0-6,-1 0 11,2 0 0,-2 0 2,2-6 18,0-8-17,-1-3-13,4-1-1,-2 0 0,5 2 0,-2-1 0,2 4 0,0 0-2,-1 3 2,1 2 0,4 3-4,-2 0 1,5 5-2,-3 0-4,6 0 5,-2 7 3,-1 9-3,2 0 2,-3 2 2,-3 0 0,0 0-1,-3 0 1,0 0 1,-1 0-1,1-1 0,-2 1 0,1-4-13,1-1-57,-1-4-57,2-7-58</inkml:trace>
  <inkml:trace contextRef="#ctx0" brushRef="#br0" timeOffset="139850.4873">9023 8327 97,'0'0'111,"0"0"-57,0 0 3,0 0 22,0 0-28,0 0-1,0 0-21,-58-25-17,47 28-7,1 9-5,4 4-4,3 2-2,3 0-1,0 2 5,0-2-4,0-3 1,4-1 5,5-3-6,2-1 6,-1-3 2,0-2-2,1-2 2,-2-3-1,1 0 3,-1 0-4,-1 0 0,1-8-4,1-5 1,-2-4-3,-1 1-1,-2-4 0,-2 2-2,-3 0 2,0 0-1,0 4 3,0 2 5,0 1 1,-2 3-1,-2 0 0,1 5 2,1 1-1,2 2-2,0 0 1,0 0-9,0 0-14,6 0 5,12 0 12,0 0 6,4 0 6,1 0-5,2 0-1,-2-2 1,2-6-1,5-1 0,-2-3 0,-1 1-1,-2-1-2,-4 2-3,-6-1-1,-3 3 4,-5 1 3,-2 5 0,-5 1 4,0 1 2,0 0 14,0 0-20,0 0-4,0 8-15,0 8 18,0 4 0,0 3 2,4-2-2,-1-2-3,0-1 4,2-3 2,-2-1-2,4-5 0,-1-2-3,0-3 3,0 0 0,-1-3 0,2-1 0,-1 0 1,3 0 7,2 0-7,0-9 5,1-3-3,0-4-2,0-2-1,-1-2-4,0 1 0,-3-1-1,-2 5 4,-1 4 1,-4 5 3,1 3-2,-1 3 9,-1 0 5,0 0-12,0 0-3,0 3-15,2 11 1,0 6 12,3 1 2,-2 0 4,3 0-4,0-2-2,4-2 2,-1-4 0,2-2 2,0-4-2,0 0 5,4-6-4,1-1 2,1 0 0,8-4 3,2-13-6,-2-4 0,1-2-23,-7 0-15,-4 1 4,-1 2 21,-7 2 13,-4 5-5,-2 2 5,-1 7 32,0-1 26,0 2-6,0 1-8,0 2-19,0 0-25,0 0-4,5 0-15,4 11 4,4 5 11,1-2 3,2 3 1,-4-1 0,6-2 11,-8-4-8,-1 0 5,-4-6-3,-2 0-5,1 1 1,-4 1 3,0 0-2,0 3-1,0 2 12,-18 0-8,-8 2-5,-6-3-60,-4-2-68</inkml:trace>
  <inkml:trace contextRef="#ctx0" brushRef="#br0" timeOffset="140956.9023">11511 7827 113,'0'0'63,"0"0"-13,0 0 17,0 0 21,0 0-1,0 0-42,-1-21-40,1 21-5,0 8-17,0 13-1,0 7 18,0 7 3,0 4 2,3 2-4,0 4 8,-2 2 6,1-2-4,-2-1-2,0-5-4,0-5 0,0-1-2,0-2-1,0-6 1,0-2-3,0-7-27,-2-2-37,2-8-74,0-6-92</inkml:trace>
  <inkml:trace contextRef="#ctx0" brushRef="#br0" timeOffset="141507.9074">11544 8110 315,'0'0'0,"0"0"2,0 0-4,0 0 4,0 0 0,105-13 10,-68 5-3,5-1-5,0 0-4,2-1 2,-5-1 1,-3 0-3,-8 1-2,-4-1-9,-6 4 2,-3-4 1,-5 1 8,-2 1 2,-8-4 2,0 0 4,0-2 21,0 0 5,0-1 13,-3-1-17,-3-1-5,-2 2 5,2 2-6,1 2 0,0 4 10,1 1-1,2 4 3,1 1-16,1 2-1,0 0-11,0 0-8,0 9-24,0 14-4,0 9 28,0 4 1,3 2-1,3 1 0,2-3 0,-2 0 2,0-2-1,2-2-1,-5-4 0,6-2-14,-2-4-25,-1-8-20,2-2-24,-1-2-18,0-5-36,1-5-17</inkml:trace>
  <inkml:trace contextRef="#ctx0" brushRef="#br0" timeOffset="142218.5263">12345 7834 192,'0'0'87,"0"0"-15,0 0 13,0 0-7,0 0-32,0 0-41,-13-18-5,10 36-14,2 11 12,1 10 1,0 5 0,0 3-4,0-1 5,8-3-1,7-9 1,5-5 0,1-6 0,3-7 1,-1-4 1,3-5-2,-1-7 4,-1 0 2,1-2-4,1-13 3,-1-8-3,-5-1-2,-1-2 3,-4-4-3,-5 2 6,-1-1-4,-3-1 3,0 2-4,-6 0-1,0 3 0,0 1-1,0 1-3,0 3-8,-3 4-12,3 3-37,0 0-74,0 5-95</inkml:trace>
  <inkml:trace contextRef="#ctx0" brushRef="#br0" timeOffset="142612.5434">12920 7714 296,'0'0'98,"0"0"-47,0 0-51,0 0-4,0 0-7,0 0-11,10 32 5,-4 6 17,0 2 0,-3 4 19,-3-2 1,0-1-3,0 0-5,0-2-11,0 0 5,0-4-4,0-6-1,0-3 4,-3-6-5,0-6-6,2-4-41,1-7-35,0-3-59,0 0-43</inkml:trace>
  <inkml:trace contextRef="#ctx0" brushRef="#br0" timeOffset="142953.4946">12927 7802 107,'0'0'141,"0"0"-61,-13-78-19,13 55-30,0 5-24,0 1 26,12 4-14,1 1-19,6 3 0,1 1-4,-1 5 3,2 3-3,-1 0 0,-1 6-2,2 11 5,-6 5 1,-3 5-3,-6 4 2,-5 0-1,-1 1 2,-3 0 2,-18-4 1,-4-2-1,-2-2 0,-1-5-2,7-1-8,2-2-26,5-8-28,-1-2-66</inkml:trace>
  <inkml:trace contextRef="#ctx0" brushRef="#br0" timeOffset="144047.6297">13736 8124 172,'0'0'129,"0"0"-129,0 0 1,0 0 17,0 0 7,0 0-13,58-37 1,-41 27-6,-1 0-1,-4-1-4,1 1 5,-1-2-1,1-2 2,-2 2-6,-3 1 6,-4 4-8,-2 2 8,-2 4 5,0-1 9,0 2-12,0 0-10,0 0 0,0 0-7,0 7-12,0 12 15,1 8 0,3 3 4,-2 3 0,2-1 0,1-3 2,-1-5 0,4-4-2,1-6 0,0-2 1,0-4-1,-2-2 2,5-6-1,2 0 6,0 0-5,3-9 7,2-9-4,2-6-3,-3-3-1,1-2 0,-4 1-1,0 3 3,-6 3-2,0 7-1,-3 4 2,-2 5 2,-1 5 30,-1-1-21,6 2-13,1 0 0,2 0-11,3 8 8,1 6 2,-2-3 2,2 4 4,-3-1-2,-3-1 4,0 1 7,-6-2-8,-2 0-3,-1 0 2,0 5 0,-14-2 1,-12 3-6,-5-2-19,-2-4-53,0-4-72,3-8-188</inkml:trace>
  <inkml:trace contextRef="#ctx0" brushRef="#br0" timeOffset="144259.614">13984 7837 580,'0'0'75,"0"0"-75,0 0-7,0 0-2,0 0-1,0 0-40,-5-7-86,2 7-223</inkml:trace>
  <inkml:trace contextRef="#ctx0" brushRef="#br0" timeOffset="149802.5223">11705 9161 99,'0'0'127,"0"0"-92,0 0-8,0 0 24,0 0-37,0 0-14,0 0 0,-1 21 3,-4-1 15,-4 1 11,1 6 2,-3 5-5,-5 8-8,-2 8-2,-6 11 10,-4 6-14,-4 5-2,-4 3-6,-1-4-2,1-9 1,3-9-3,6-10 2,7-10-2,2-5 1,9-10-1,3-3 1,3-8 2,3-1-2,0-3-1,0-1-1,0 0-2,0 2 1,0 0 0,0-1 2,0-1-2,0 0-2,10 0 0,11 0 4,6 0 3,3 0-2,6 0 2,3-1-3,1-3 1,6 3-1,-1-1 0,9 0 3,-1 0-3,4-1 0,-3-2 0,-5-1 0,-7-1 0,-7-1 0,-12 0 2,-4 1-1,-8 3-1,-5-3 4,-2 0 12,-3-2 41,-1-3-14,0-5 0,0-1-27,-1-3 13,-9-4-8,-1-4-10,-5-3 3,5-3-14,-2-5-3,0 1 3,-1-2 0,-1 4 0,2 1 0,-7 3-2,1-1-2,-4 6-2,-3 2-11,0 3-8,0 5 3,3 4-4,4 2-13,4 6-5,4 6-28,1 0-61,1 8-141</inkml:trace>
  <inkml:trace contextRef="#ctx0" brushRef="#br0" timeOffset="150748.5522">12413 9638 25,'0'0'74,"0"0"-37,0 0 5,0 0 30,0 0 4,0 0-18,-2-49-25,2 44-16,0 2-14,9-1-3,4 1-1,1 3-2,4 0 0,-3 0 0,1 4-4,-2 11 2,0 3 5,0 5 1,-1 1 2,-5 0-3,-5-1 0,-3 1 0,0-2 0,-2-1-9,-14 0 5,2-3-10,-3-1 7,3-7 4,5-2 2,2-4-3,4-2 4,3-2 0,0 0 4,0 0-3,0 0-1,0 0 2,7-12 10,10-8-6,2-4 1,2-3-2,1-6 5,0-2 6,-2 3-6,-2 1 3,-8 9 16,-2 8 10,-5 7 6,-3 4 18,0 3-3,0 0-13,0 0-47,0 13-4,-9 11-15,0 9 19,3 3 2,6 0-1,0-2-1,0-6-3,10 0-2,8-6-3,0-4-15,5-4-19,3-5-15,3-9-32,-1 0-76,3 0-169</inkml:trace>
  <inkml:trace contextRef="#ctx0" brushRef="#br0" timeOffset="151816.145">13952 9226 243,'0'0'109,"0"0"-51,0 0 18,0 0 0,0 0-31,0 0-45,0 0 0,-3 12-17,-7 19 17,-7 14-2,-5 7 6,-1 2 0,-6 3-4,-7 3 4,0 1-4,0-4 1,4-6 0,3-6-1,4-9 0,7-7 2,5-10-2,5-8 2,5-5-1,3-5 0,0-1-1,0 0 0,0 0-1,0 0 0,6 0-9,7 0 9,5-1-1,6-2 3,3 3-2,7-2 2,4 2-1,5 0 0,3 0-1,5-2 1,0-1 0,2-2-5,-4-1-4,-4 0-4,-6-3 12,-7 3-3,-6-2 3,-5 0 1,-3 3 0,-6-3 1,-1 2 0,-3-1 2,-5-3 2,-3 0 10,0-4 22,0-2-24,-10-4 3,-5-2-3,-4-2 2,1-3-9,-5-3-1,6-4 6,-2 0-6,3-2 1,1-2-4,0 1-1,0 1-1,-1 2 0,2 4-1,3 3-1,-1 3-15,3 2-6,-3 2-18,4 2-1,2 4-27,2 3-43,1 3-91</inkml:trace>
  <inkml:trace contextRef="#ctx0" brushRef="#br0" timeOffset="153040.5271">14479 9706 311,'0'0'13,"0"0"-13,0 0-6,0 0-1,0 0 7,0 0 23,39 13 17,-18-13-11,-1 0-9,0 0-3,2-10 4,-1-2-9,-1 0-3,-3-3-4,0-2 0,-5-1 5,-2-3-3,0 0-3,-4-1-2,-4-4 1,4-3 3,-6-3-5,2 1 0,-2 1 4,1 3-5,-1 6 31,0 6-11,0 4 4,0 7 7,0 2-2,0 2-14,0 0-15,0 0-9,0 26-15,0 10 24,0 14-2,3 7 4,2 5 5,0 1-4,1 1 11,-1 1-4,1-7-10,-2-6 6,1-8-6,-1-10 1,1-7-1,-4-4 4,1-6-3,-1-5 0,-1-6 0,0-3 0,0-3-1,0 0 0,0 0 5,0-3 1,0-15-6,0-11-28,0-5 10,6-7 0,2-6 2,2-1 10,2-2 0,-1 5 6,-1 3 0,-1 7 1,-2 8 0,4 9 9,-4 6 1,2 8-7,6 4-4,5 0-6,5 0 1,3 4 3,-3 10 2,-3 0 0,-8 2-1,-3-1-1,-8-2-1,-3 4 1,0-2 1,-3 0-4,-14 0-1,-6 0 3,-3-3-28,-1 0-25,-1-3-43,0-6-33,-2-3-145</inkml:trace>
  <inkml:trace contextRef="#ctx0" brushRef="#br0" timeOffset="153843.0893">15526 9209 369,'0'0'97,"0"0"-88,0 0-9,0 0-1,0 0 1,0 0-9,13-9-11,19 12 20,8 9 14,7-1-11,6 1 8,2-2-11,7-1 1,0 1 4,-1-2-2,-1 0-2,-8-2 1,-8-2-2,-10 1 1,-9-2 2,-6 0-3,-8 0 0,-6 0-2,-2 0-2,-3 0 4,0 2-3,0 3-1,0 5 4,-10 3 10,-12 6-4,-5 3 13,-5 2-4,-4 3-9,-3 2 0,-4-1-3,-1-2-2,2 2 1,1-2-1,4 1-1,5-1-7,7-5-9,8 0-11,7-5-20,6-2-41,4-6-31,0-6-55</inkml:trace>
  <inkml:trace contextRef="#ctx0" brushRef="#br0" timeOffset="154141.1109">16415 9497 110,'0'0'8,"0"0"-8,0 0 0,0 0 38,0 0 29,0 0-14,-31 63-15,6-36-15,-4 2-20,-5 1 6,-2-2-5,2 3-4,1-3-6,0-1-58,0-3-46</inkml:trace>
  <inkml:trace contextRef="#ctx0" brushRef="#br0" timeOffset="155218.5263">17021 9232 305,'0'0'118,"0"0"-118,0 0-41,0 0 38,0 0 1,0 0-9,6 6 11,9-6 13,6 0 14,0 0-1,-2-5-18,2-5-2,0-7 6,0-1-3,3-4 0,-3-4-4,-3-2-3,1-1 4,-3-1-4,-2-2 0,-1 0-2,1 1 2,-5-2-2,-5 3 3,-1 5 0,-3 6 3,0 7 31,0 4 0,0 7-4,0 1 13,0 0-14,0 0-21,0 0-11,0 6-17,0 18-4,0 15 21,0 12 0,0 8 0,0 6 1,0 2 4,0 6 2,0-4 1,4-3 0,1-7-8,-2-8 3,1-9 2,-1-7-4,0-8 2,-1-8-1,-1-8-1,1-5 1,-2-5-1,0-1 2,2 0 9,1-8 2,2-15-14,4-10-35,5-3 22,2-3-1,2-2 6,0 3 0,0 4 2,-5 5-1,-2 10 3,-3 7 3,-1 6-2,0 6-2,6 0-4,5 7 2,6 17 0,0 6 6,-1 2-4,-4-1 5,-1-2 0,-5-2 0,-1-5 1,-1-2-1,-1-2 1,-1-5-1,1-3 0,1-4-38,4-6-65,0 0-81</inkml:trace>
  <inkml:trace contextRef="#ctx0" brushRef="#br0" timeOffset="155696.5551">17096 8973 139,'0'0'72,"0"0"-55,0 0 17,0 0 34,0 0-23,0 0-44,39-15 21,1 11 14,8-1-11,4 0-6,3 2-2,3 0-11,3 1 0,-1 2-5,-3-2 3,-7 2-4,-11 0-14,-9 0-57,-9 0-23,-7 0-39</inkml:trace>
  <inkml:trace contextRef="#ctx0" brushRef="#br0" timeOffset="156456.1977">17052 9814 238,'0'0'118,"0"0"-112,0 0-6,0 0 26,0 0 22,135 2-3,-58-5-7,14-3-6,6-2-14,0 1-7,-3-2-5,-7 1-5,-8-1 1,-8 1 2,-10 4-3,-14 0-1,-11 2-1,-14 2-16,-10 0-17,-3 0-26,-9 5-44,0 5-33,-10 0-42</inkml:trace>
  <inkml:trace contextRef="#ctx0" brushRef="#br0" timeOffset="157022.5526">17500 9981 206,'0'0'163,"0"0"-78,0 0-24,0 0 6,0 0 10,0 0-21,-7-25-30,7 16-14,6 1-12,11-3-3,9 3 0,1 1 0,1 4 1,-1 3-2,-5 0 2,-3 7-2,-5 9-4,-5 7 1,-7 4-9,-2 6-13,-9 6 17,-17 0-13,-7 3-1,-1-1-15,1-5 0,5-4 2,4-7 13,7-6 14,4-4 12,7-4-5,5-3 2,1 0-3,0-3-13,9-1 16,18-4 3,9 0 23,8 0 3,8-2-11,1-8-13,-1-1 6,-5 1-3,-11 0-5,-6 3 0,-12 4-6,-3 0-16,-5 1-42,-7-1-51,-3-1-79</inkml:trace>
  <inkml:trace contextRef="#ctx0" brushRef="#br0" timeOffset="161826.5839">11690 10290 70,'0'0'36,"0"0"-8,0 0 23,0 0 7,0 0-14,0 0-19,0 0-16,0-3-9,0 3-2,0 0-11,0 13 11,0 7 2,0 7 3,0 9 4,0 11 6,0 6 3,2 5 0,1 7-1,1 0-1,1 7 7,-2 3-3,0 5-9,-2 3 11,1-6-7,5-5-13,-2-7 3,4-11-3,3-5 2,1-3-2,-1-1-5,1-5 5,-1 1 5,-4-6 4,4-9-6,-6-3 5,-2-9-7,-1-3 2,0-6-3,-3-2-2,2 0-27,-2-3-1,0 0 14,0-4-31,0-10-134,0 1-6</inkml:trace>
  <inkml:trace contextRef="#ctx0" brushRef="#br0" timeOffset="162402.6021">11708 11428 226,'0'0'62,"0"0"-54,0 0 0,0 0 52,0 0 13,0 0-40,-4-18-33,4 27-23,1 10 15,14 6 8,2 0 0,0-3 0,-1-2 9,1-3-8,-3-3 10,-1-4-2,1-2 7,-2-4-2,1-4 0,5 0 5,1 0 11,5-12-5,0-5-9,-1-4-2,2-3-6,-4-3-5,-3 3-3,-5 3-1,-1 1-5,-2 2-47,-4 2-68,0-2-127</inkml:trace>
  <inkml:trace contextRef="#ctx0" brushRef="#br0" timeOffset="163795.1731">7619 12468 103,'0'0'64,"0"0"-18,0 0 7,0 0 12,0 0-15,0 0-27,-18 7-23,12 13-1,0 7 0,3 9 1,3 10 1,0 6 4,0 9 8,2 0-7,9 4 8,3-4-3,7-5-5,1-6-3,5-10 2,2-9-3,-1-6-2,5-8 4,-2-6-1,2-6 2,1-5 3,0 0-4,-1-12 7,0-7 1,-3-7-6,-5-6 5,-2-1 1,-4-6-9,-4 0 2,-3-2-4,-6 1 2,-5 1 2,-1 2 0,0 3-5,0-1 3,-7 4-3,-2 0-2,0 6-2,3 3-15,3 2-40,3 5-28,0 3-61,0 3-95</inkml:trace>
  <inkml:trace contextRef="#ctx0" brushRef="#br0" timeOffset="164708.56">8239 12810 3,'0'0'89,"0"0"-50,0 0-7,0 0 11,0 0-6,0 0-14,14-33-21,1 33-2,6 0-6,1 7 5,2 8 1,-1 5 0,-1 1 9,-3 2-4,-5 2-4,-5-2-1,-1-1 0,-6-2 5,1-4 7,-3-6-1,3 0-7,-3-6-1,0-2 1,3-2 1,-3 0 2,3 0 6,-3 0-3,2-6 23,2-9 26,3-9-52,2-5-6,2 1 2,2-3-2,-1 6 0,3 1 2,0 3-3,0 4 0,0 3 1,-3 5 1,1 6-2,-1 3 0,1 0-9,3 0 2,0 12 2,-1 5 5,-2 3 1,1-1 4,-4 4-3,-1-1 3,-3 4-2,3 1 1,0-5-3,3 1-1,0-8-71,-2-4-49,2-5-115</inkml:trace>
  <inkml:trace contextRef="#ctx0" brushRef="#br0" timeOffset="166075.5227">9106 12742 185,'0'0'51,"0"0"-33,0 0 11,0 0 14,0 0-22,0 0 15,-56-8-30,44 8-6,4 15-2,-2 5-3,1 4 4,0 3 1,6 5-3,2-2-5,1 4 1,0-2 1,1-5-1,12-1 7,1-7-3,5-2 3,2-5 0,5-5 0,5-4 2,2-3-1,1 0 2,3-3 3,-3-8-3,1-5-3,-4 1-2,-3-4-5,-6 1-3,-5-2-9,-9 2 4,2-2 10,-7-2 5,-1-1 1,1-4-1,-3 2 0,0-2 1,0 2-1,0 4 0,-3 6 5,-9 2 2,0 4-5,1 3 3,-2 3 17,4 3-17,1 0-5,4 0-5,1 3-4,3 13 7,0 7-10,6 2 6,9 4-1,6 0 7,-3-2 1,6 0-1,-5-6 0,2-3 0,0-6 0,0-2 0,-2-6 0,4-3 2,-1-1-1,2-1 3,0-14-2,-2-5-2,-1-2-3,-6-3 0,1 0-5,-8 1 5,-7 3 1,-1 1 0,0 4-5,-4-1 1,-8 2 5,-2 3 0,2 1 1,1 2 2,2 3 11,1 3 5,5 0 7,3 2-3,0 1 0,0 0-12,0 0-10,0 0-7,0 0-4,6 0 3,9 0 7,4 0 1,4 0 0,2 0 0,-1 1 1,1 4 0,-1 1-1,-3 3-1,-4 1 1,-1 4 0,-4 4 0,-3 0 4,4 3 13,-4 0-6,-1-2 5,0 3-9,0-1-7,0 0 1,2-1 4,-3-6-2,4 0-3,2-5-3,2-7-2,6-2-25,4 0-8,1-22-40,7-3-77</inkml:trace>
  <inkml:trace contextRef="#ctx0" brushRef="#br0" timeOffset="166825.7626">10081 12341 256,'0'0'110,"0"0"-43,0 0-30,0 0 20,0 0 8,0 0-27,-9-10-38,9 13-10,0 22-15,0 14 19,4 13 6,9 4 7,-2-2 0,4-2-3,0-3 3,0-6-1,6-5-5,1-5 0,3-3-1,-2-6 3,4-3-3,-5-8 3,2-3-2,-6-7-2,6-3-2,-2 0-22,3-8-5,-2-6-24,2-5-35,-4 1-55,-4-1-63</inkml:trace>
  <inkml:trace contextRef="#ctx0" brushRef="#br0" timeOffset="167133.581">9991 12637 131,'0'0'73,"0"0"-72,0 0-1,0 0 3,97-28 9,-58 20 3,6-5 0,4 1-10,3 0-4,-1-1-1,1 1-2,0 3-38,-7 1-107</inkml:trace>
  <inkml:trace contextRef="#ctx0" brushRef="#br0" timeOffset="168894.5687">10737 12641 85,'0'0'68,"0"0"-37,0 0 18,0 0 10,0 0 5,0 0-29,-25-11-34,17 11 4,-2 0 4,-4 0-9,1 3-2,-2 8 2,2 3-3,1-1 3,0 4 0,0-1-5,6 2 5,0 0-1,1-2-2,4-2 3,1-3-7,0 1 4,0-3 0,0 0 0,0 2 1,4-4-1,2 1-5,0-1 5,2-4 1,4 0-1,-3-1-9,2-2 0,-2 0 2,2 0 10,-2 0 0,0 0 0,0-3 0,0-3 0,1-2 0,1 1 4,-1-2-4,2-4 0,-3 2 0,2-2 1,-1-2 0,-1 2 2,-2 1-3,-2-2 2,2 4-1,-4-1 2,-3 1 3,2 2-2,-2 2-3,0 0 11,0 1-6,0 2 8,0 2-1,0 1 2,0 0 1,0 0-7,0 0-9,0 0-3,0 0-9,0 0 2,0 4-2,0 9 11,1-1-2,5 1 3,2-1-3,3 0 2,0-3-4,4-1 5,0-3-3,0-2-1,6-3 4,-1 0 0,3 0 7,-2 0-2,1-5-5,-3-4 3,-2 0-1,-1 1-2,-5 1 2,-2-1 1,-3-1 2,1 0-3,-2-1 0,-2-1 7,0 1-5,3-3-4,0 2-2,1 1 1,-3 5-1,1 2-5,-2 0 7,2 3-3,-1 0-5,3 0 3,1 0-2,2 0 6,2 10 0,-1 1 0,-1 0-1,0 3 2,1-2 0,-2 1-1,-1 3 4,-1-3-3,-3 1 3,-2 1-3,-1-2 5,-1 0 0,0-2-4,0-3 7,0-3-5,0-4-3,0-1 2,0 0 7,0 0 4,0 0 22,0 0 11,0 0-5,0 0-18,0 0-18,0 0 5,0 0-3,0 0-2,0 0 0,0-1 19,0 1-4,0 0 3,0 0-12,0 0-2,0-2-2,0 2-6,0-1 1,0-1 1,0 1-3,-1 1-1,1-2-3,-2 0-9,2 1 4,0-1-6,-1 1-14,1-2-13,-2 2 7,2-1-23,0-2-46,-1-1-20,-1-1-74</inkml:trace>
  <inkml:trace contextRef="#ctx0" brushRef="#br0" timeOffset="169996.5292">11122 12599 4,'0'0'38,"0"0"7,0 0 16,0 0-3,0 0-23,0 0 6,-42-46-14,39 42-2,0-2-15,-1 2 6,4 0 2,0 2-2,-3 2-14,3-2 6,0 2 3,0 0-11,0 0 0,0 0-5,0 0-2,0 0-2,0 0-4,0 8 8,0 5 4,3 2 1,4 3 1,-1 2 1,3 0-1,0-1-1,3-2-1,-1-1 1,0-3 0,0 1 0,-2-3 0,1-1 3,-2 1-3,-1-4 0,-1 1 0,0-2-2,3-3-8,0 0-14,2-3 0,0 0 5,0 0 2,1 0-4,1-7-5,-1-1 11,1-1 0,0-2-4,1 0 2,0-3 2,-2 0 2,1-1-2,1 3 11,-3 0 4,0 2 0,0 0-5,0 2 5,0 0 3,-2 2-2,3 3-1,-3 2 4,-3 1-4,-2 0 0,2 0-3,0 0 3,-3 0 0,5 1-2,-5 8 2,0 3 3,-3 2 14,0 2 8,0 0-7,0 1 12,0 1-13,0 0-9,0-1-1,0 0-6,0-4 0,0-3 4,0 0-4,0-6-1,0-1 0,0-1 1,0-2 2,0 0-3,0 0 13,0 0-7,0-5 7,0-9-13,1-2-11,8-2-4,-2 0 6,2 3 1,-1 3-2,2 3 3,-1 0 0,-1 3-4,0 1 7,0 2-1,0 1 5,-2 2-1,2 0-3,0 0 2,1 3 1,0 7-2,1-2 1,-2 3 2,1 0 1,2-1 3,-3 2-2,6-1-2,-3 0 0,1-3 1,-1 2 0,-1-3-1,-1-3-9,0-1-70</inkml:trace>
  <inkml:trace contextRef="#ctx0" brushRef="#br0" timeOffset="182529.9167">11039 12357 4,'0'0'16,"0"0"-4,0 0-6,0 0 1,0 0-7,0 0 0,0 0 3,0 0-7,0 0 2,0 0-8,0 5 0</inkml:trace>
  <inkml:trace contextRef="#ctx0" brushRef="#br0" timeOffset="185324.5229">11853 12695 25,'0'0'6,"0"0"-5,0 0-1,0 0 19,0 0-2,0 0-11,0 0 2,14 0 24,-7 0-3,-1 0-6,-2 0-2,2 0 11,0-3-10,-4 0-8,5 0 0,-2-1-9,-1-1-2,2-1 1,0-1 1,3-1-3,-3 0-1,-3 0 2,3 1-2,-4 1 0,-1 1 1,-1 0 6,0 0 8,0 1 1,0 0-5,0-1 1,0 2-10,0 1 10,0 1 5,0 1-4,0 0-3,0 0-11,0 0-1,0 0-17,0 4-1,0 8 19,0 2 8,2 1-8,4 0-1,-1-3 0,0 0 1,1-1-1,0-2-2,0 0 2,3-2 2,0 1-2,0-2 1,2 1-1,0-2 0,3-1-3,0-1-37,0-3-66,-1 0-31</inkml:trace>
  <inkml:trace contextRef="#ctx0" brushRef="#br0" timeOffset="185620.5435">12010 12401 91,'0'0'91,"0"0"-31,0 0-40,0 0-8,0 0 3,0 0-8,-12-7-7,12 7-86,0 9-30</inkml:trace>
  <inkml:trace contextRef="#ctx0" brushRef="#br0" timeOffset="186121.5191">12308 12268 64,'0'0'89,"0"0"-32,0 0-3,0 0 26,0 0-1,0 0-34,0-20-28,0 20-14,0 0-3,0 0 0,0 0-13,1 18-12,2 8 24,-1 10 1,1 2 0,0 2 1,0 0 8,2-1-6,2-3 2,2-4 8,1-1-11,5-6-2,-1-2 0,0-4 1,0-3-1,0-3 0,-1-1 3,-1-3-2,-2-2 0,-1-2-2,0-3-12,3-2-32,0 0-24,0 0-21,1-3-26</inkml:trace>
  <inkml:trace contextRef="#ctx0" brushRef="#br0" timeOffset="186471.5162">12237 12506 34,'0'0'72,"0"0"-66,0 0 10,0 0 26,86-35 0,-59 26-3,1 1-17,2 0-9,-3 0-7,-2 2-4,-7 4-2,0 2-1,-7 0-7,-2 0-55,-4 3-62</inkml:trace>
  <inkml:trace contextRef="#ctx0" brushRef="#br0" timeOffset="187256.0698">12711 12463 97,'0'0'56,"0"0"-1,0 0-7,0 0-28,0 0-20,0 0 0,-6 47 6,6-24 7,0-3-6,4 0 3,7-3 11,-2-3-9,6-3-8,-3 0 3,-1-2 1,0-4 0,3-2-4,-1-3-1,-1 0 0,3 0 12,-2-8 5,2-4 0,-6-3-7,0 0-2,-3 1 10,0-1-2,-5 0-17,2 5 2,-1 1 0,-2 4-2,0 4 6,0 1 11,0 0-19,0 0-5,0 10-19,1 11 21,2 9 3,-1 7 5,1 2-3,-3 4 3,0 2 2,0 2 2,0-3-7,0-1 1,0-5-2,-8-8 2,1-6-1,-2-7-2,3-7 2,0-3 1,4-6-1,-1-1 9,-4 0 0,1-9-11,2-11 0,2-4-3,2-4 2,0-1 1,0 2-3,11 1 0,7 3-5,4 4-5,5 1-10,7 1-29,6 3-40,1-3-45,-1 3-104</inkml:trace>
  <inkml:trace contextRef="#ctx0" brushRef="#br0" timeOffset="187838.5799">14004 12199 98,'0'0'198,"0"0"-116,0 0-59,0 0 4,0 0-5,0 0-16,11-3 4,7 1 12,3-1-15,4-2 1,5 1-4,4-2-4,2 0 4,-4 1-4,-3 2-35,-5 3-63,-8 0-30,-7 0-46</inkml:trace>
  <inkml:trace contextRef="#ctx0" brushRef="#br0" timeOffset="188074.9383">14170 12189 111,'0'0'93,"0"0"-43,0 0-38,0 0 9,0 0 30,-6 83-19,6-48 1,0-1-7,0 0-6,0-3-7,0-4-13,0-1 7,0-2-6,0 0-1,0-1 0,0-2-12,-5-2-63,-1-4-35,-1-3-38</inkml:trace>
  <inkml:trace contextRef="#ctx0" brushRef="#br0" timeOffset="188251.1965">14098 12617 110,'0'0'125,"0"0"-91,0 0-2,0 0-13,0 0-16,0 0 23,55 0 1,-19-8-14,5 0-11,-1-3 4,3 2-6,-2 0-9,-6 3-67,-2 1-60</inkml:trace>
  <inkml:trace contextRef="#ctx0" brushRef="#br0" timeOffset="188956.2872">14756 12114 95,'0'0'137,"0"0"-70,0 0-49,0 0-18,0 0-10,0 0 10,0 62 45,0-26-14,0-2-13,0 1 0,3 0 8,-1-3 10,3-2-21,-3-2-10,-2-2 1,0-1-1,0-4-5,0 0 3,0-4 0,0-6-3,0-5-20,0-5-33,0-1-14,0 0 27,0-9 3,0-12-98,0-5 44</inkml:trace>
  <inkml:trace contextRef="#ctx0" brushRef="#br0" timeOffset="189400.2602">14774 12171 16,'0'0'76,"0"0"10,0 0 6,0 0-3,0 0-22,0 0-19,0-66-23,0 66-25,2 3-11,11 15-5,11 11 14,3 4 2,0 4 0,1 1 0,-1 0 5,0-5 0,-2-3 1,-1-4-3,-2-4-3,-5-4 3,-1-2-3,-5-5 4,-2-3-4,-2-2 0,-6-5 2,2-1-1,-3 0 2,0 0 3,0 0 34,2 0 30,0-13-3,2-10-59,-1-5-7,0-2 0,0 0 0,-3-1 5,0 1 1,0 0 1,-1 0-4,-7 0-3,0 1 1,1 4-4,0 4-2,1 3-18,1 4-19,4 4-31,1 0-25,0 5-68,0-3-78</inkml:trace>
  <inkml:trace contextRef="#ctx0" brushRef="#br0" timeOffset="190186.5004">16144 12065 114,'0'0'97,"0"0"-44,0 0-22,0 0 48,0 0-6,0 0-73,0 0-5,0 30 3,0 10 2,0 6 30,0 0-1,0-1-8,0-2-10,0-6 2,0-4-10,0-4-2,0-4-1,3-4 0,0-3-6,1-5-31,-1-5-31,0-6-43,2-2-64,-1 0 24</inkml:trace>
  <inkml:trace contextRef="#ctx0" brushRef="#br0" timeOffset="190504.494">16133 12068 144,'0'0'92,"0"0"-43,-3-80 18,3 62-13,5 2 5,7 6-37,3 2-18,-2 5-4,8 3-5,0 0 0,1 13 4,2 8-1,-5 3 0,-5 4 2,-5 4 0,-6-2-1,-3 1 1,-7 0 4,-15-3 3,-6 0-1,-3-4 3,-2-4-8,3-1-1,5-6-1,6-4-27,6-4-56,6-5-99</inkml:trace>
  <inkml:trace contextRef="#ctx0" brushRef="#br0" timeOffset="191274.5631">16608 12044 163,'0'0'97,"0"0"-24,0 0-36,0 0 12,0 0-2,0 0 8,-54-2-55,42 32-3,-1 10 0,-4 12 2,4 2 2,0 0-2,4-3 2,4-7-2,5-6 0,0-10 0,12-5-6,7-7 5,5-3 2,3-9 3,0-4 2,3 0-2,4-12 8,2-9-7,-2-5 1,-1-1 6,-6-3-4,-7 0 0,-6-1 1,-8-3 5,-6 1-10,0-2 0,-10 1-3,-13 2-1,-3 2-1,-3 3 2,1 6-10,0 7-22,1 7-22,4 7-32,2 0-49,4 0-131</inkml:trace>
  <inkml:trace contextRef="#ctx0" brushRef="#br0" timeOffset="192040.5723">17331 12018 118,'0'0'178,"0"0"-109,0 0-21,0 0 15,0 0 6,0 0-7,-13-45-19,6 42-27,-1 0-11,-4 3-5,-1 0-5,-2 0-1,-5 3 5,1 11-2,4 3-10,0 6 2,3 2 0,6 6 6,3 0-4,3 2-5,0 2 0,15-2 0,9 0-2,4-3 6,4-4 7,-1-2 3,-3-1 0,-4-4-1,-6-1 1,-5 0 0,-5-3 0,-8 2 0,0-1 1,-13 1-1,-11 0 9,-6-4-6,-6-1 4,1-1-2,-1-4 2,0-2-7,3-4-2,2-1-19,5 0-32,6 0-94,6-13-131</inkml:trace>
  <inkml:trace contextRef="#ctx0" brushRef="#br0" timeOffset="192576.5815">17584 11932 237,'0'0'80,"0"0"-79,0 0-1,0 0 5,0 0 16,104-35 7,-74 28-8,1 1-12,-1 3-6,-2 0 0,-4 0-2,-6 3-7,-4 0-51,-7 0-56,-4 0-76</inkml:trace>
  <inkml:trace contextRef="#ctx0" brushRef="#br0" timeOffset="192810.5955">17779 11911 141,'0'0'56,"0"0"-53,0 0 32,0 0 34,-10 112-27,10-72-6,0 1 8,0-4-17,0 1-15,0-5-4,4-2-8,2 0 6,-3-6-6,-1-2 2,-2-4-2,0-2-34,0-5-49,-2-3-69</inkml:trace>
  <inkml:trace contextRef="#ctx0" brushRef="#br0" timeOffset="193005.5974">17670 12385 301,'0'0'55,"0"0"-55,0 0-9,0 0 9,0 0 22,89-12 18,-41 3-20,5-4-14,0 0-2,0-2-2,-3 4-2,-6 1-34,-6 3-42,-14 2-79</inkml:trace>
  <inkml:trace contextRef="#ctx0" brushRef="#br0" timeOffset="193503.5991">18230 11908 123,'0'0'177,"0"0"-108,0 0-56,0 0 2,0 0 16,0 0 2,61-29 0,-27 28-16,3 1-4,3 0-9,-1-2 2,0 2-5,0-1 3,-2-1-1,-3 1 1,-5 1-4,-6 0-12,-6 0-54,-5 0-57,-9 0-46</inkml:trace>
  <inkml:trace contextRef="#ctx0" brushRef="#br0" timeOffset="193731.5863">18526 11863 100,'0'0'155,"0"0"-98,0 0-52,0 0 18,0 0 37,-25 94-2,23-57-33,2 0 11,0 2-8,0-4-15,0 0-8,2-4 2,3 0-4,-2-3-1,-2-1 0,1-3-4,-2-4-22,1-5-73,2-8-99</inkml:trace>
  <inkml:trace contextRef="#ctx0" brushRef="#br0" timeOffset="194432.5949">19086 11899 135,'0'0'148,"0"0"-74,0 0-39,0 0 5,0 0-2,0 0-19,20-26-13,2 22 1,3-1-6,5-1 3,0 2 1,0 0-4,-1 0-1,-2 3-4,-6 1-35,-6 0-86,-10 0-91</inkml:trace>
  <inkml:trace contextRef="#ctx0" brushRef="#br0" timeOffset="194672.5788">19192 11881 107,'0'0'172,"0"0"-163,0 0-3,0 0 38,0 0 6,-15 107-5,15-74-19,0 5-17,3-2-5,4-1-1,1-1-6,-2-4 7,0-1-1,-6-4-3,0-4-30,0-1-67,0-8-83</inkml:trace>
  <inkml:trace contextRef="#ctx0" brushRef="#br0" timeOffset="194896.5663">19119 12313 134,'0'0'159,"0"0"-147,0 0-3,0 0 16,0 0 1,0 0 25,64 0-24,-30 0-17,8 0-5,6 0-2,4-6 3,-3-2-5,-1-1-1,-9 2-40,-5-1-74,-6-1-56</inkml:trace>
  <inkml:trace contextRef="#ctx0" brushRef="#br0" timeOffset="195332.5393">19881 11866 204,'0'0'109,"0"0"-70,0 0 1,0 0 0,0 0-13,-95 6-19,75 21-7,1 10 4,1 7 2,5 4 0,5 1-5,7-6 0,1-5-2,0-8-3,15-8 1,8-4-1,3-5 3,1-6 4,-2-2 2,-2-5 4,0 0 7,0-5 3,-1-10 14,-1-6 1,0-5-16,-4-3-9,-3-5-4,-6-1-2,-5 2 1,-3 1-3,0 3-1,-11 3-1,-8 4-8,-1 4-12,-4 3-16,-1 6-40,1 1-49,0 2-135</inkml:trace>
  <inkml:trace contextRef="#ctx0" brushRef="#br0" timeOffset="195935.5825">20129 11911 285,'0'0'100,"0"0"-83,0 0-17,0 0-4,0 0-9,0 0-7,-4 36 20,8-4 10,3 2 2,1 4 8,-4 1-8,1-3 3,-4-2 3,1-3-5,-2-2-6,0-3-3,0-1 0,0-6-1,0-2 1,0-7-3,0-2-1,0-5-10,0-3-19,0 0-26,0 0 10,0-8 13,0-10-77,2-4-8,3-7 71,0-1 1</inkml:trace>
  <inkml:trace contextRef="#ctx0" brushRef="#br0" timeOffset="196378.5873">20172 12042 36,'0'0'58,"0"0"5,-4-92 29,1 68-20,-1 6-11,3 4-23,-1 6-13,2 3-10,0 3-8,0 2-7,0 0-5,0 3-7,14 17 2,2 6 4,2 7 6,2 6 0,-2 2 14,0 1-3,-2-3-1,2-4-4,-4-6 5,0-5-5,-2-4-6,2-4 1,-2-3-1,-3-4 2,1-3-2,-4-2 4,-2-2-3,1-1 2,-2-1 1,0 0 4,3 0 25,-2 0 11,2-6-5,-1-3-11,-2-3 0,-3-1 1,0-4-3,0-3-14,0-2-5,-3-5 5,-2-5-8,-1-3-4,3 1-1,-1 3-12,0 5-5,2 4-19,1 6-4,1 1-31,0 3-17,0 0-19,0 2-49,4-3-30</inkml:trace>
  <inkml:trace contextRef="#ctx0" brushRef="#br0" timeOffset="199442.5697">14109 10013 23,'0'0'12,"0"0"-6,0 0 25,0 0 21,0 0-23,0 0-20,-63 70 2,54-53-4,-1 0 7,1 2 12,-2 1-7,-2 2-10,1 4-2,-4 3 0,1 2-3,-3 2-1,0 3-3,0 1 2,0 2-2,0 4-4,3 3 1,0 0 3,3 4 0,-2 1-4,-3 8 4,-7 10 4,-9 9-4,-3 3 51,-2-2-21,4-7-13,2-2 5,1-2-21,1 5 8,-3 2-6,-1-1-2,0 1 2,1 0 5,3 0 3,5 1-2,2-5-9,5-2 3,2-7 0,4 2-2,0 1 0,0 3-1,1 1 0,2-1 3,-2-4-3,2 0 0,0-5 0,-2 1 0,5-3 0,2-1 0,1 3 0,3-1 1,0 5-1,0 3 5,0 2 4,0-5-1,0-4-5,6-8-3,3-7 0,4-4-1,-1-6 1,1-6 0,1-1 0,0-4-3,-1-4 3,-1-2 0,-3-6 4,-5-4-4,1-1-3,-4-3-4,-1-2-10,2 1-20,-2 1-20,0-3-9,0 0-31</inkml:trace>
  <inkml:trace contextRef="#ctx0" brushRef="#br0" timeOffset="199992.5911">13153 13196 97,'0'0'35,"0"0"-16,0 0 40,0 0-12,0 0 0,0 0-20,-16-9-18,15 9-6,1 0-3,0 0-3,0 0 3,0 0-17,0 0-18,0 0-3,-3 0-5,0 0-11,0 0 7,-1 2-24</inkml:trace>
  <inkml:trace contextRef="#ctx0" brushRef="#br0" timeOffset="200462.5813">13081 13246 205,'0'0'25,"0"0"-25,0 0-8,0 0 4,0 0-4,0 0 8,40 21 0,-22-4 6,0 7 15,4 2-11,-1-1 4,0 0 5,0-2-7,-3-5-9,-2-3 2,1-4 2,-5-4 1,1-4-2,-1-3 12,2 0 2,2-3 15,-1-16 7,1-7-3,1-8-23,2-6-9,-4-1-3,0 0 0,-3 3-4,-2 2 3,-2 3-3,-2 1-3,-3 4-41,0 5-37,-2 4-51,-1 5-36</inkml:trace>
  <inkml:trace contextRef="#ctx0" brushRef="#br0" timeOffset="201136.1428">11932 14125 342,'0'0'134,"0"0"-132,0 0-2,0 0 0,0 0-2,0 0-2,4 0-9,1 15 12,1 6 1,-1 2 0,-4 4 2,-1 2-2,0-2-1,0-4-74,0-1-28,0-9-87</inkml:trace>
  <inkml:trace contextRef="#ctx0" brushRef="#br0" timeOffset="201324.1319">12156 14095 225,'0'0'153,"0"0"-153,0 0-19,0 0 15,0 0 4,0 0 2,27 72 0,-23-48-2,-1 2 0,-3 3-3,0-4-85,0-4-123</inkml:trace>
  <inkml:trace contextRef="#ctx0" brushRef="#br0" timeOffset="201970.592">14407 13799 365,'0'0'14,"0"0"-12,0 0-2,0 0 1,0 0-1,0 0 0,-7 85 0,4-68 0,0 0-3,0 2-12,-3-1-60,-2 2-46</inkml:trace>
  <inkml:trace contextRef="#ctx0" brushRef="#br0" timeOffset="202210.5791">14585 13824 260,'0'0'154,"0"0"-154,0 0-22,0 0 18,0 0 4,0 0 0,12 41 0,-12-22 3,0 2 3,0 2-6,-2-4-3,-4-1-71,-4-1-90</inkml:trace>
  <inkml:trace contextRef="#ctx0" brushRef="#br0" timeOffset="202950.5974">16081 13505 168,'0'0'115,"0"0"-77,0 0-38,0 0-10,0 0 10,0 0 8,0 62 16,3-29-7,6 1 24,0 1-6,-1 1-2,-1-1-13,2-4-9,-3 0-9,-2-5-2,-1 0 3,0-3-1,0-2-1,-1-6-1,-2-5-10,0-4-43,0-2-17,0-4-26,2 0 12,-2 0 13,1-15-50</inkml:trace>
  <inkml:trace contextRef="#ctx0" brushRef="#br0" timeOffset="203477.2869">16139 13610 99,'0'0'62,"0"0"-23,0 0 22,-3-87-8,3 71 11,0 1-18,8 2-34,4 6-3,1 1-9,3 6 0,3 0-5,1 0 5,3 12 0,-2 4 0,1 7-1,-1 1-1,-3 0 1,-3 2 2,-3-5 3,-3-2-3,-4-1 2,0-4-3,-4-4 0,1-2 3,0-5-1,-2 0 0,1-3 0,1 0 5,-2 0 0,3-4 6,1-14 11,4-10-21,3-3-2,1-2 1,2 3-2,-4 7-2,-1 10 2,-3 6 5,-2 6-5,2 1 0,2 0-1,7 0-9,0 14 10,1 7 3,2 4 10,0 3 6,-1 0-6,-3-2-9,0 1 2,-2-4-5,-5 2 0,-1-4-1,-1-2 2,-1-2-2,-1-2-47,3 0-63,-3-3-84</inkml:trace>
  <inkml:trace contextRef="#ctx0" brushRef="#br0" timeOffset="204109.6268">17173 13401 211,'0'0'45,"0"0"-33,0 0 1,0 0 15,0 0 8,0 0-16,-89 73-9,75-37-9,5 7 4,2 5 0,-2 3 14,5-2-15,2-4-3,2-7-2,0-8-2,10-6 2,10-8-5,10-5 5,3-10 0,8-1 4,1-6-1,3-16 3,0-7-1,-5-1 3,-6 0-5,-8 2 6,-10 1 2,-9 2 22,-5 1 7,-2-3-20,0 1-12,-18-1-2,-3 1 1,-4 1-1,-1 1-6,0 6-2,2 6 1,1 5-3,1 5-37,-2 2-30,2 3-40,2 12-43</inkml:trace>
  <inkml:trace contextRef="#ctx0" brushRef="#br0" timeOffset="205232.2692">17648 13437 174,'0'0'115,"0"0"-62,0 0-16,0 0-7,0 0-16,0 0-14,1 14-4,5 11 4,3 7 35,-3 4-10,2 2 10,-2-2-13,-2-3-14,-1-4-4,1-4-1,-1-2-2,-1-4 1,1-3-2,-3-5 1,1-4 4,-1-6-5,0-1 0,2 0-5,-1 0 5,1-11 4,2-8-4,-1-7-5,1-1 3,-1 0 2,-3-1 2,0 0-2,0 1 5,0 0-5,0-1 1,0 2-1,0 0 3,-2 4 1,2 4-2,0 3 28,0 4-18,0 4-8,2 0-4,8 2-4,3 2 0,3 3 0,3 0 1,3 0 3,-1 13 0,-2 8-5,1 4 4,-4 1 0,-4 5 1,-1-5 0,-3 2 0,-2-4-3,-4-2 2,-2-2 1,0-1 0,0-3 1,0-8 1,0-1-2,0-6 0,0-1-3,1 0 1,-1 0 1,5-12 1,1-9-3,5-11 1,3-4-2,2-3 3,-2 3-1,0 6 0,-3 8 2,-3 9-2,-4 6 4,1 6-1,-1 1 2,3 0-3,6 0-2,4 5-4,3 11 6,2 2 9,-1 4 2,-3 0-5,-2 4-1,-4-3-2,0 0-1,-4-1 1,-4 0-3,-1 1 0,-1-2 3,-2 2-3,0-5-21,0-3-53,0-9-99</inkml:trace>
  <inkml:trace contextRef="#ctx0" brushRef="#br0" timeOffset="205792.6001">18543 13460 212,'0'0'77,"0"0"-35,0 0-2,0 0-9,0 0-31,0 0 1,5 54 9,-2-18 37,2 3-9,1 2-20,-1-3 12,1-4-20,-2-4-1,1-4-9,-2-3 1,-1-5 0,0-3 2,-2-4-3,1-4 2,1-4-2,-2-3-36,3 0-37,2 0 13,2-14-16,1-5-37,2-4-101</inkml:trace>
  <inkml:trace contextRef="#ctx0" brushRef="#br0" timeOffset="206162.5626">18632 13412 5,'0'0'58,"0"0"14,0 0-23,0 0 8,0 0-10,0 0 2,-3-29-10,3 27-13,0 2-11,0-1-3,0 0 0,0-5-11,9-1-1,12-1 3,4-2 0,4 1-3,1 4 1,-1-3-1,0 3 3,1 3-3,-5 0 0,-2 2 0,-4 0-10,-7 0-31,-3 12-54,-7 1-57</inkml:trace>
  <inkml:trace contextRef="#ctx0" brushRef="#br0" timeOffset="206396.6026">18692 13576 125,'0'0'20,"0"0"-14,0 0 24,0 0 11,0 0-27,0 0 1,97-12-10,-73 12-4,0 0-1,-5 0 0,-2 0-6,-7 3-69,-5 7-56</inkml:trace>
  <inkml:trace contextRef="#ctx0" brushRef="#br0" timeOffset="206612.5886">18697 13838 162,'0'0'0,"0"0"-5,0 0 5,0 0 28,0 0 32,91 7-5,-59-8-27,4-8-7,0-2-10,3-1-6,-2-1-5,-3-1 0,-1 2-2,-3 0-66,-5 1-42</inkml:trace>
  <inkml:trace contextRef="#ctx0" brushRef="#br0" timeOffset="207860.5893">19201 13379 48,'0'0'94,"0"0"-20,0 0-22,0 0 31,0 0-15,0 0-45,-7-9-23,7 26-19,0 15 19,1 7 4,5 6 15,0 2-6,-2 0 13,1-5-4,-2-5-10,0-3-6,0-7-4,-2-4-2,2-5 2,-3-5 1,0-4-1,2-5-2,-2-2-6,0-2-22,0 0-3,0-2 22,0-13-31,0-4-43,0-4 38,0-2 24,0-3 4,0 0-17,0-4 2,0-1 12,0-1 18,0 1 2,0-2 6,0 5 38,0 1-2,0 5 23,0 6-13,0 4 13,0 7-10,0 3-9,0 2-5,0 2-29,0 0-12,0 0-4,8 3-10,12 17 1,9 5 13,3 6 0,3 3 0,0 0 0,-4 0 0,-1-3 2,-1-4-6,-7-4 4,2-2 0,-3-2 1,-4-3 0,0-3 1,-3-3-4,-1-1 4,-4-5-2,-1-3 3,-2 1-2,-1-2 0,0 0 2,1 0 5,1 0 10,4-14 10,-1-4-10,-1-6-14,0-6-3,-3-3 5,-1-3-6,-5-2 1,0 0 2,0 4-3,0 4 0,-5 1 0,-5 4-1,1 1-8,1 4-18,4 2 1,1 3-10,3 1-34,0 2-69,6-3-72</inkml:trace>
  <inkml:trace contextRef="#ctx0" brushRef="#br0" timeOffset="208532.5641">19877 13330 197,'0'0'150,"0"0"-150,0 0 3,0 0-3,0 0 29,103-4 22,-62-3 10,5-1-27,4 0-15,1 1-5,-3-2-12,-1 1 1,-6 4-3,-7 1 0,-7 3-1,-7 0-22,-6 0-41,-2 0-47,-6 0-14,-5 6-66</inkml:trace>
  <inkml:trace contextRef="#ctx0" brushRef="#br0" timeOffset="208860.5982">20139 13334 174,'0'0'83,"0"0"-36,0 0-18,0 0-29,0 0 4,0 0 8,-3 100 14,3-62-16,0 3-3,0-2 7,0-4-10,3-3 0,0-3-2,0-2-2,-1-4 1,-2-2-2,0-5-13,0-2-44,0-7-39,0-3-111</inkml:trace>
  <inkml:trace contextRef="#ctx0" brushRef="#br0" timeOffset="209762.9013">20644 13455 94,'0'0'106,"0"0"-35,0 0-14,0 0-10,0 0 10,0 0-6,-6-18-26,6 18-25,0 0-10,-2 18-5,1 8 15,-2 8 2,1 4-2,-1 4 1,2 4 1,1-3 2,0-2-4,0-5 1,12-6-1,10-4-4,3-7 4,-1-4 0,2-7 3,-1-7-2,0-1 4,4-1-3,2-16 3,3-4-3,1-4-1,-3-4 0,-5 0-1,-4 1 0,-8-1 0,-4 0 0,-8 1 0,-3-1 0,0-1 4,-4 1-1,-11 3-1,-2 1-1,1 4 0,1 3-1,2 5 1,4 5-1,4 4-7,4 4-27,1 0-58,0 0-149</inkml:trace>
  <inkml:trace contextRef="#ctx0" brushRef="#br0" timeOffset="210711.5903">21381 13381 270,'0'0'96,"0"0"-78,0 0-1,0 0 14,0 0 25,0 0-36,0-2-20,0 12-14,0 14 11,0 8 3,0 2 0,0 4-2,0-2 2,0 0 5,0-1 2,0-5-7,0-3 2,1-4 1,1-6-3,-2-3 0,1-5 1,1-4-1,-2-2 0,0-3-1,1 0-9,3 0-10,1-6 2,1-14-24,3-2-17,0-2 19,-3-4 9,0 3 11,-2-1 18,-1 1 4,-1-1-1,-2 1-1,0-1 4,0 1 14,0-1 27,0 1 28,0 7-5,0 4-11,0 3-9,0 5-12,0 0-14,1 3-22,4 1-3,5 1-1,1 1 2,6 0-2,5 11-4,-2 10 7,1 6-2,-4 2 1,-4-1 1,-4-3 2,-5-2-2,1-5 1,-2-5-1,-1-2 0,-1-5 1,2-3 0,-3-3 1,1 0 4,1 0-5,1 0 3,4-6-2,4-13 1,4-8 6,1-4-7,2 1-1,-3 3 1,-2 5 0,-1 5 0,-2 5-2,-2 6 1,-2 5 0,2 1-3,3 0-16,1 16 10,6 8 5,-4 3 4,-2 5 4,-3-2 5,-3 0-2,-5-3-6,-1 0 2,0-3 2,0-1-2,0 0-3,-6-5 2,-3-4-2,5-1-10,1-8-42,1 0-64,2-5-74,0 0-65</inkml:trace>
  <inkml:trace contextRef="#ctx0" brushRef="#br0" timeOffset="213704.5749">17513 8668 104,'0'0'59,"0"0"-15,0 0 13,0 0-3,0 0-17,0 0-9,-3 2-5,3-2 1,0 0-7,0 0 6,0 0-1,0 0 1,0 0 1,0 0-3,0 0 0,0 0 6,0 0-15,0-5-12,0-8-6,6-2-1,6-3 6,5-2-3,1-2 2,3-3 2,7-1-1,5-4-1,7-1 0,9 0-4,6-2 0,9-1-2,7 2 5,8 0-2,1 2-1,-1 3 5,-4 3 0,-6 3-5,-2 1 5,-6 4 0,-4 1-3,-5 4-1,-5 2 2,-3 3 2,-2-2-1,1 1-2,-3-2 4,1 0 0,-1 0 0,-4 1 0,-5 2 0,-6 0 0,-7 1 0,-8 4-4,-5 0 0,-5 1-7,0 0 5,0 0 4,0 0-3,0 0 5,-10 0 1,-4 0 3,-1 0-4,0 0 0,0 0 0,-1 0-3,1 0-13,-3 0-11,-1 0 3,4-2-9,-3 1-1,5-2-7,1 0 20,1-2 10,4 1 11,-1-2-6,0 0 6,1-2-1,1 1 2,2-3 5,1 2 10,1 1-6,2 3-6,0 2 18,0 1-12,0 1-10,0 0-4,9 0 0,7 0 1,1 1-1,1 10 0,0-1 4,1 3 1,0-1 6,0-2 4,-2 3-6,-3-2-2,-5 0 0,-3 2-2,-5 1-2,-1 1 3,0 4-1,-8 1 10,-7 2-9,-5 3-2,1-1-9,-2-2-17,2-1-4,3 2-19,0-1-16,3 0-71</inkml:trace>
  <inkml:trace contextRef="#ctx0" brushRef="#br0" timeOffset="214426.6326">19535 7830 206,'0'0'103,"0"0"-49,0 0-3,0 0-7,0 0-39,0 0-5,0 12-24,0 16 15,2 9 9,-1 6 5,1 3 3,0 1-8,0-2 3,-2-2-2,0-2 4,0-5-5,0-1 4,0-5-4,0-6-55,0-4-31,0-10-65</inkml:trace>
  <inkml:trace contextRef="#ctx0" brushRef="#br0" timeOffset="214810.6099">19519 7905 153,'0'0'110,"0"0"-61,0 0-15,-2-82 10,2 64-5,6 4-18,8 2-16,3 3-5,6 2 0,-4 4-3,5 3-4,0 0-3,0 0 4,0 8 4,1 5 2,-3 2 0,-4-2 0,-6 1-5,-9 1 5,-3 0-1,0 2 1,-23 4 13,-7 0-5,-5 1-8,1-1-1,1 0-26,5-4-40,4-2-9,9-5-25,7-7-69</inkml:trace>
  <inkml:trace contextRef="#ctx0" brushRef="#br0" timeOffset="215295.6216">19975 7793 228,'0'0'112,"0"0"-28,0 0-6,0 0-21,0 0-20,0 0-29,0-9-8,0 21-21,0 15 11,0 8 10,0 5 2,0 4-2,3 4-2,2 1 2,-1 1 4,2-5-1,2-3 0,3-6-3,0-4 0,1-5 2,1-4-1,-1-2 0,2-6-1,-4-3 0,-1-4 1,1-4 0,2-2-1,6-2 0,5 0 4,4-3-4,3-11-1,-1 1-32,-2-1-28,-3 1-53,-9-1-60</inkml:trace>
  <inkml:trace contextRef="#ctx0" brushRef="#br0" timeOffset="216380.2563">20605 7755 199,'0'0'75,"0"0"-43,0 0-30,0 0-2,0 0-3,0 0 0,-22 75 3,14-29 18,0 0 20,-3 0 4,2-3-18,0-2 2,-1-5-8,0-3-12,4-6-1,-1-2-1,-1-6-2,1-4-1,4-5 0,2-6-1,1-3-13,0-1-29,0 0 20,0 0 22,0-12 5,0-5-4,3-3-1,4-2 6,-3-3-6,2-6 2,2-2 2,1 0-4,1-3 8,-1 3 2,0 0 20,0 0 6,-3 2-6,0 3 8,-2 4-9,1 4 10,0 4-7,-1 4-16,-1 4 6,-2 3-18,2 2-4,-1 3-3,5 0-6,4 0-4,7 17-2,4 9 8,-1 7 4,0 6 2,-4 0 2,-1 2-1,-3-5 1,-3-1 0,1-4-2,-2-2 2,-3-2-1,-2-1 1,-1-4 1,-3-2-2,0-5-41,0-2-39,0-4-43,-3-6-43</inkml:trace>
  <inkml:trace contextRef="#ctx0" brushRef="#br0" timeOffset="216596.245">20581 8029 219,'0'0'213,"0"0"-208,0 0-5,0 0-2,0 0 2,0 0 0,115-45 2,-75 39-4,3 0-35,-5 2-90,-9-1-118</inkml:trace>
  <inkml:trace contextRef="#ctx0" brushRef="#br0" timeOffset="217426.5854">21005 7824 178,'0'0'66,"0"0"-25,0 0 14,0 0 38,0 0-23,0 0-31,-3-19-39,3 19-7,0 14-17,0 9 14,3 11 10,3 3 2,1 4 0,2 0-1,-5-4 0,1-4 0,0-4-1,-2-5 0,-2-6-1,-1-3 1,0-4-1,0-4 1,0-4 0,0 0 1,0-3 5,0 0 5,0 0-3,0 0 12,0-6 35,0-11-48,-6-6-7,0-8-3,0-2 3,1-1-1,1 0 4,0 1-1,1 3 5,0 1-2,1 3 17,2 2 4,0 3-22,0 1-1,0 4-5,0 3 2,9 3-8,1 2 3,4 5-6,4 3 5,0 0-3,3 14-1,-1 8 7,2 5 0,-2 5 1,1 0 2,-1 0-2,-3 0 3,-1-3-2,-2-2 1,-3-3 0,0-3 1,0 2-1,1-5 0,0-2 0,-2-5 1,-2-5 1,-5-6 0,1 0-1,-4 0 2,3 0 5,2-6 32,2-17 6,1-2-30,0-5-3,-3-2-2,-2 5 3,-3-2 1,0 3-3,0-1-9,0 4-2,0 0-1,0 2-2,0 2-19,-1 2-16,-4 3-27,3 5-32,-2 3-40,0 1-80</inkml:trace>
  <inkml:trace contextRef="#ctx0" brushRef="#br0" timeOffset="218117.2355">21894 7847 173,'0'0'128,"0"0"-64,0 0 16,0 0-31,0 0-12,0 0-13,-100-53-17,73 53-7,-3 2 0,2 14-1,1 7-1,5 5 2,5 4-5,2 6 0,5 3 4,4 2-7,4 1 6,2-5-4,0-5 1,14-6 2,7-7 3,4-3 3,3-7-3,5-2 4,1-7-3,5-2-1,3 0-23,0-6-43,-3-8-56,-3-5-65</inkml:trace>
  <inkml:trace contextRef="#ctx0" brushRef="#br0" timeOffset="218511.6219">22310 7653 97,'0'0'136,"0"0"-18,0 0-9,0 0-27,0 0-50,0 0-32,0 6-16,0 21 16,0 11 5,0 4 17,0-3-19,0 1 5,2-3-8,3-3 0,1 1 3,-1-4-1,0 1 0,-1-3-2,-2-4 0,1-5-16,-3-5-29,2-5-15,0-5-46,1-4-32,1-1-40</inkml:trace>
  <inkml:trace contextRef="#ctx0" brushRef="#br0" timeOffset="219009.0981">22595 7687 31,'0'0'87,"0"0"-37,0 0 2,0 0 24,0 0-14,0 0-19,10-18-21,-10 18-22,-13 11-27,-12 9 27,-10 4-1,-2 1-7,0 1-9,4-2-21,5-3 1,6-6 9,8-5 19,6 0 8,5-6-5,3 0 3,0 3-3,0-3 1,3 1 4,9-1 2,5 1 0,2 1 5,5 2 13,1 2 3,2 3-1,0 2-8,1 2 6,0 0-12,-2 2 5,1 1-7,-2 1 1,-2-2-6,-5 1 2,-2-5-1,-4-2 0,-2-4 1,-2-1 1,-4-2-3,1-1-9,-4-1-61,1-4-37</inkml:trace>
  <inkml:trace contextRef="#ctx0" brushRef="#br0" timeOffset="219405.0765">23096 7461 313,'0'0'78,"0"0"-78,0 0-21,0 0 9,0 0 12,0 0 1,-16 90-1,9-59 0,-3 2-40,3-3-63,-2-1-62</inkml:trace>
  <inkml:trace contextRef="#ctx0" brushRef="#br0" timeOffset="219945.0397">23180 7969 3,'0'0'79,"0"0"5,0 0-18,0 0-3,0 0-11,0 0-10,73-37-18,-58 24-4,-2-1-8,1-2-5,1 0 1,-5-2-6,0 0 2,-2 0 0,-2 2 0,-3 4-2,2 5 2,-4 2-4,-1 3-1,0 2-3,2 0 3,1 0-14,2 0-22,1 7 28,0 5 2,0 3 1,0 1 4,3 2-2,-3 2 4,2-2 1,-2 1 2,1-2 1,-4 0-2,-2-2 0,-1-2-2,0 1 4,0 0 0,0 1-1,-10 1 7,-6 0-5,-7 1-5,-5-2-30,-2-3-48,-3-4-104</inkml:trace>
  <inkml:trace contextRef="#ctx0" brushRef="#br0" timeOffset="221606.3279">25358 7763 19,'0'0'140,"0"0"-71,0 0 4,0 0 4,0 0 7,0 0-19,0-21-23,0 18-2,0 0-15,-3-1-13,-6 4-10,-3 0-2,-7 0-7,-6 11-3,-4 10 2,-1 6-1,2 5-3,1 3-3,3 2 5,2 2 2,6 2-1,7 0 4,9-2-3,0-3-3,7-6 7,15-4 1,7-7 3,4-4 2,2-6 2,5-5-4,-1-4-3,-1 0-14,-1 0-30,-3-2-38,-2-12-46</inkml:trace>
  <inkml:trace contextRef="#ctx0" brushRef="#br0" timeOffset="222162.2925">25861 7763 123,'0'0'76,"0"0"-14,0 0 10,0 0-4,0 0-1,0 0-23,-13-36-25,4 36 8,-4 0-26,-3 4-1,-3 14-7,-1 8 6,1 2-2,5 6 1,1-1-2,6-1 3,5 2-1,2-6-2,0 1-3,3-6 3,12-2 2,2-5 2,2-4 3,0-4-2,4-7-1,0-1 3,0 0 3,-2-10-2,0-6 3,1-3-4,-2-5 15,-1 0 0,-4-2-8,-2 1-5,-8-3 3,-4 3 6,-1 0-11,0-1 2,-3 2-5,-10 1 0,-2 2-7,-3 5-23,5 2-18,0 7-16,2 4-33,2 1-43</inkml:trace>
  <inkml:trace contextRef="#ctx0" brushRef="#br0" timeOffset="222638.2612">26199 7719 131,'0'0'101,"0"0"-41,0 0 16,0 0 16,0 0-30,0 0-18,10-27-15,-10 27-20,0 0-9,0 0-9,1 8-6,2 13-2,2 8 16,-2 6 0,-2 3 1,-1 0 0,0 1 0,0-3-1,0 2 1,0-4 2,0-1-2,-1-3 3,-2-6-3,0-4 1,1-4 2,1-2-3,-1-4 1,2 0 2,-1-6-3,1-1 1,0-2-1,0-1-12,0 0-9,0 0 1,0-1-3,0-16-56,1-4-186</inkml:trace>
  <inkml:trace contextRef="#ctx0" brushRef="#br0" timeOffset="223226.2252">26213 7743 205,'0'0'99,"0"0"-73,0 0 9,0 0 42,0 0-16,0 0-28,0-24-33,0 24-1,8 0-7,6 0 6,7 10-3,2 8 4,2 7-2,0 2 3,-1 4-2,-3 0 2,0 0-5,-2-2 5,-1-2-1,2-3 2,-4-3 1,1-4-2,-7-4 2,-1-4-2,-2-3 0,-4-3 0,0-3 0,0 0 5,-3 0 21,3 0 16,-1 0 8,3-10 1,0-7-31,0-1-12,-2-2 2,-2-2-6,1 0-1,-2-3-1,0 0-2,0-1 0,0 0 3,-3-1-1,-5-1 0,-1 0-2,0 3 0,-1 3 0,1 1-3,0 4-20,0 3-15,0 4-12,-3 4-33,0 4-63,-1 2-85</inkml:trace>
  <inkml:trace contextRef="#ctx0" brushRef="#br0" timeOffset="223910.1809">27026 7653 275,'0'0'149,"0"0"-95,0 0-20,0 0 5,0 0 10,0 0-7,-51-50-31,37 46-9,-3 0-2,-4 4-2,-7 0 0,-2 0-1,-3 2-11,0 9 7,2 2-6,6 2 0,7 0-3,3 0 1,7 2 4,5 3-7,3 1 5,0 4 1,0-1 3,9 1-3,6-2 8,-1 0-1,3-2 5,0 0-1,-1-2-1,1-1 4,-1-1-1,-2 0-1,2-2 0,-5 2 0,2-3 1,-4 3 1,-2 0-2,-1-1 2,-4-1 0,-2-1 10,0-2-8,-2 2 3,-14-1 3,-9-1-9,-7 0-1,-2-2-19,-2-3-7,-1-3-32,0-1-54,1-3-75</inkml:trace>
  <inkml:trace contextRef="#ctx0" brushRef="#br0" timeOffset="224827.9828">27384 7597 53,'0'0'97,"0"0"-59,0 0 17,0 0 9,0 0-28,0 0-17,0 0-3,0 0 1,0 0 7,0 0-1,0 0-5,0 0-9,0-2-9,9-1 5,6 1 4,3-3 2,1 1-9,1 0 3,2 1-4,1 2-1,2-2 0,2 2 3,-2-1-3,-4 2 1,1 0-1,-1 0 0,-3 0 0,0 0-8,-4 0-31,-3 0-26,-5 0-40,-4 0-41</inkml:trace>
  <inkml:trace contextRef="#ctx0" brushRef="#br0" timeOffset="225190.0461">27527 7600 32,'0'0'74,"0"0"-74,0 0 0,0 0 3,0 0 18,0 0 42,8 86-23,-7-59-9,-1 0 7,0 3-1,0-1-11,0-2-15,0 0 4,0-1-6,0-4-7,0 0-2,0-2 5,-4 0-2,1-4 2,0-2-5,1-2-33,1-4-31,-1-4-30,2-4-38</inkml:trace>
  <inkml:trace contextRef="#ctx0" brushRef="#br0" timeOffset="226396.0668">27996 7587 119,'0'0'192,"0"0"-100,0 0-26,0 0-11,0 0-10,0 0-45,-11 1-1,3 22-18,-4 13 19,-2 3-1,-2 4 4,1-2 0,-3 0-1,2-5 2,2-4-4,0-1 2,3-5-1,0-1 1,1-1-2,-1-4-6,4-5-31,1-4-19,3-7-19,3-1-34,0-3-64</inkml:trace>
  <inkml:trace contextRef="#ctx0" brushRef="#br0" timeOffset="226740.0434">27963 7665 155,'0'0'103,"0"0"-59,0 0-26,0 0 31,21-80 9,-18 74-4,0 3-20,0 1-30,0 2-4,-2 0-4,4 0-5,1 2-3,3 12 5,0 5-2,-2 6 5,-2 7-1,0 6 4,0 1 1,-1 0 2,0-2 3,-1-4-4,-2-5 4,2-1-5,-3-2 4,2-4 0,-2-3-4,0-2-14,0-3-29,0-3-46,-2-6-111</inkml:trace>
  <inkml:trace contextRef="#ctx0" brushRef="#br0" timeOffset="226980.0267">27935 7832 23,'0'0'51,"0"0"-51,0 0 8,0 0 23,0 0 37,86-26-24,-62 23-38,0 0-2,1 1-4,-1 0-5,-2-1-72</inkml:trace>
  <inkml:trace contextRef="#ctx0" brushRef="#br0" timeOffset="227782.6213">28321 7641 143,'0'0'134,"0"0"-112,0 0-22,0 0 12,0 0-2,0 0-10,0 13-21,0 13 20,-4 7 1,-8 3 14,0 0 22,-3 0-16,1-2-4,1-5 7,1-1-10,3-4-12,-1 0 1,2-5 2,2-3 2,3-4-6,2-6-13,1-5-38,0-1-18,0 0 42,0-4 22,0-11-7,10-5-21,-1-4 20,3 0 12,-3-3-1,0 0 2,0-1 8,-3 3 7,0-2 17,0 0 14,0 0-12,3 1 2,-3 3-21,0 5 0,1 3 6,-2 5 4,0 2-5,-3 3-14,-2 4-6,1 1 0,1 0-3,6 0-10,1 17-9,4 5 19,-1 7 3,0 4-1,0-1-1,-5 0 2,2-6 0,0-2 2,-1-2 0,-1-4-2,2-4 4,-3-1-3,0-3 1,-2-3-1,1-5 0,-2 0 1,2-2 1,0 0-2,1 0 2,3-6 26,2-9 10,2-3-25,-1-5-1,0 1-4,-3-4 1,0 0-9,-4-1 2,-1-1 7,-1-3 3,0 3-12,1 1-1,2 1-7,-1 4-6,-2 3-33,4 6-15,-4 4-49,3 3-46</inkml:trace>
  <inkml:trace contextRef="#ctx0" brushRef="#br0" timeOffset="228166.5939">28796 7664 486,'0'0'48,"0"0"-47,0 0 23,0 0 17,0 0-41,0 0-7,20-3 4,0 3 6,2 0-2,4 0 1,0 0-1,3 0-1,-1 0-1,2 0-1,-3 0-26,-2-4-39,1-2-28,-6 0-32,-5-1-62</inkml:trace>
  <inkml:trace contextRef="#ctx0" brushRef="#br0" timeOffset="228494.5744">28910 7739 84,'0'0'57,"0"0"8,-19 80 3,12-54-6,0 0-20,-1-3-28,3 1 0,1-2-3,-1 1-6,1-2-4,1-3 4,0-3-1,1-3-4,2-2-72,0-5-74</inkml:trace>
  <inkml:trace contextRef="#ctx0" brushRef="#br0" timeOffset="228828.5805">29179 8007 693,'0'0'0,"0"0"-14,0 0 14,0 0 21,0 0-21,0 0-5,0 3-44,0-2-99,-1 1-190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17:24.6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917 13546,'-23'0,"-1"0,48 0,-1 0,1 0,23 0,-24 0,1 0,-1 0,24 0,24-23,-24 23,0 0,24 0,-1 0,1-24,-1 24,24 0,24-23,-24 23,24 0,-1 0,1 0,-1 0,1 0,23 0,-23 0,-1 0,24 0,0 23,-23-23,23 24,0-24,-47 23,47 1,-23-24,0 23,23 1,-47-24,23 23,1-23,94 24,-95-24,1 0,-24 0,24 0,-24 0,0 0,0 0,0 0,0 0,0 0,94-47,-117 47,-1 0,1 0,70 0,-94-24,47 24,-47 0,-23 0,-1 0,24 0,-23 0,-1 0,1 0,23 24,-24-1,1-23,-1 24,1-24,-1 23,-23 1,24-24,-1 23,-23 1,24 0,-24-1,23 1,1-1,-24 24,23 0,1 0,-24 0,0-23,0 23,23 0,-23 0,0 23,0-23,0 24,0 0,0-1,0-23,0 24,-23-1,23 24,0-23,-24 23,24-23,-23 23,23-24,-24 118,24-94,0 0,-23 1,23-1,-24 23,24-23,0 0,-23 118,-1-94,24-24,0 0,-23 23,23-23,-24 24,24-24,0 24,-47 93,47-117,-23 24,23-24,-24 24,24-24,-23 0,23-24,0 24,-24-23,1 0,23 46</inkml:trace>
  <inkml:trace contextRef="#ctx0" brushRef="#br0" timeOffset="1206.462">1082 14134,'0'-23,"-24"23,24-24,0 48,0-1,0 1,0-1,0 1,0-1,0 1,0-1,0 1,0-1</inkml:trace>
  <inkml:trace contextRef="#ctx0" brushRef="#br0" timeOffset="1734.4636">1035 14087,'0'0,"0"-23,0-1,23 24,1 0,-1 0,1 24,-1-1,-23 1,0-1,0 1,24-24,-24-24,23 24,-23-23,24 23,-24-24,0 1,23-1,1 24,-24-23,24 23,-24 23,23-23,-23 24,0 23,0-24,0 1,24-24,-24 23,0 1,0-1,0 1</inkml:trace>
  <inkml:trace contextRef="#ctx0" brushRef="#br0" timeOffset="2195.3514">1552 13993,'0'24,"0"-1,-23 1,23-1,-24 1,24-1,-23 1,23-1,0 1,0-1,0 1,-24-24</inkml:trace>
  <inkml:trace contextRef="#ctx0" brushRef="#br0" timeOffset="2469.4598">1552 13993,'24'-23,"-24"-1,23 24,-23 24,0-1,0 1,0-1,24 1,-1-1,-23 1,24-1,-24 1,23-24,-23 23,0 1</inkml:trace>
  <inkml:trace contextRef="#ctx0" brushRef="#br0" timeOffset="2705.461">1576 14205,'0'-24,"23"24,1-23,-1 23,1 0,-1 0,1-24</inkml:trace>
  <inkml:trace contextRef="#ctx0" brushRef="#br0" timeOffset="3088.98">1787 14017,'24'0,"-1"0,1 0,-1 0,1 0,0 0,-1 0,1 0,-1 0,1-24</inkml:trace>
  <inkml:trace contextRef="#ctx0" brushRef="#br0" timeOffset="3350.4667">1929 14017,'0'23,"0"1,0-1,0 1,0-1,0 1,0-1,0 1,0-1,0 1</inkml:trace>
  <inkml:trace contextRef="#ctx0" brushRef="#br0" timeOffset="3837.4733">2164 13993,'0'24,"0"-1,0 1,0-1,0 1,0-1,0 1,0-1,0 1,0-1,0 1</inkml:trace>
  <inkml:trace contextRef="#ctx0" brushRef="#br0" timeOffset="4264.4559">2164 14111,'0'0,"23"0,1 0,-1 0,1 0,-1 0,1 0,-1 0,-23-24,24 24,-24-23,23-1,-23 1,0-1,24 1,-24-1,0 48,0-1,0 24,0-23,0-1,0 1,0-1,0 1,0-1,0 1,0-1</inkml:trace>
  <inkml:trace contextRef="#ctx0" brushRef="#br0" timeOffset="4728.4611">2705 14040,'0'-23,"-24"-1,1 24,-1 0,1 0,-1 0,1 0,23 24,0-1,0 1,0-1,23 1,-23-1,24 1,-24-1,23 1,1-1,-24 1,0-1,0 1,0-1,-24-23,24 24,-23-24,23 23,-47-23,23 0</inkml:trace>
  <inkml:trace contextRef="#ctx0" brushRef="#br0" timeOffset="7415.0514">988 14793,'0'23,"0"1,0-1,0 1,0-1,0 1,0-1,0 1,0-1,0 1,0 0</inkml:trace>
  <inkml:trace contextRef="#ctx0" brushRef="#br0" timeOffset="7948.4647">941 14887,'0'-24,"0"1,0-1,0 1,23 23,-23-24,24 24,-1 0,1 0,-1 24,1-24,-1 0,-23 23,0 1,0-1,-23-23,23 24,-24-24,1 0,23 23,23-23,1 0,-1 24,1-1,-1-23,-23 24,0-1,0 1,0 0,0-1,-23-23,23 24,-24-24,1 0,-1 0,1 0</inkml:trace>
  <inkml:trace contextRef="#ctx0" brushRef="#br0" timeOffset="8403.4685">1388 14793,'0'23,"-24"1,24-1,0 1,-23-24,-1 23,24 1,0-1,0 1,0-1,0 1,-23 0,-1-24,24 23,0-46</inkml:trace>
  <inkml:trace contextRef="#ctx0" brushRef="#br0" timeOffset="8652.6176">1317 14887,'0'0,"0"-24,24 1,-24-1,0 1,23 23,1 0,-1 0,-23 23,24-23,-24 24,23-1,1 1,-24-1,23 1,-23-1,24 1,-1-1,-23 1,0 0</inkml:trace>
  <inkml:trace contextRef="#ctx0" brushRef="#br0" timeOffset="8853.4679">1411 14981,'-23'0,"46"0,-23-24,24 24,-1 0,1 0,-1 0,1 0,-1-23</inkml:trace>
  <inkml:trace contextRef="#ctx0" brushRef="#br0" timeOffset="9271.8241">1811 14840,'0'-24,"0"1,-24 23,1 0,-1 0,1 0,-1 0,1 0,23 23,-24-23,24 24,0-1,24 1,-1-24,1 23,-24 1,23-24,1 23,-24 1,23-24,1 0,-24 23,0 1,0 0,-24-1,1-23,-1 24,1-24,23-24</inkml:trace>
  <inkml:trace contextRef="#ctx0" brushRef="#br0" timeOffset="9689.4722">1999 14816,'24'0,"-1"0,1 0,-1 0,1 0</inkml:trace>
  <inkml:trace contextRef="#ctx0" brushRef="#br0" timeOffset="9908.4702">2046 14816,'0'24,"0"-48,0 71,0-23,0-1,0 1,0-1,0 1,0-1,0 1,0 0</inkml:trace>
  <inkml:trace contextRef="#ctx0" brushRef="#br0" timeOffset="10086.4864">1999 15052,'24'0,"-1"0,24 0,-23 0,23 0,-24 0</inkml:trace>
  <inkml:trace contextRef="#ctx0" brushRef="#br0" timeOffset="10430.4735">2516 14887,'0'-24,"0"1,-23 23,-1 0,1 0,-1 0,1 0,-1 23,1 1,-1-1,24 1,-23-1,-1 1,24-1,0 1,0 0,24-24,-1 0,-23 23,47-23,0 0</inkml:trace>
  <inkml:trace contextRef="#ctx0" brushRef="#br0" timeOffset="11185.7691">3175 14863,'-24'0,"1"0,-1 24,24-1,-23 1,23-1,0 1,0-1,0 1,0 0,23-24,-23 23,24-23,-24 24,23-24,1 0,0 0,-1-24,1 1,-1 23,-23-24,24 0,-24 1,0-1,0 1,-24 23,24-24,-23 1,-1 23</inkml:trace>
  <inkml:trace contextRef="#ctx0" brushRef="#br0" timeOffset="11707.4738">3504 14887,'0'0,"-23"0,23 23,0 1,0-1,0 1,0-1,0 1,0 0,0-1,0 1,0-1,0 1</inkml:trace>
  <inkml:trace contextRef="#ctx0" brushRef="#br0" timeOffset="11961.4758">3457 14816,'0'0,"24"0,-1 0,-23-23,24 23,-1 0,1 0,-1 0,1 0,23 0,-24 0</inkml:trace>
  <inkml:trace contextRef="#ctx0" brushRef="#br0" timeOffset="12168.4688">3504 14981,'24'0,"-1"0,1 0,-1 0,1 0,-1-24,1 24,-1 0,1 0</inkml:trace>
  <inkml:trace contextRef="#ctx0" brushRef="#br0" timeOffset="13022.4599">4445 14840,'0'0,"0"-24,-24 24,24-23,-23 23,-1 0,1 0,-1 0,24 23,-23 1,-1 23,1 0,23-24,0 24,0 1,23-25,-23 1,24-1,-1-23,-23 24,47-24,-23 0,-1 0,1 0,-24-24,24 1,-1-1,1 1,-1 23,1-24,-24 0,0 1,23-1,-23 1,0-1,0 1,-23-1,23 1,-24 23,1 0,-1 0,-23 0</inkml:trace>
  <inkml:trace contextRef="#ctx0" brushRef="#br0" timeOffset="13239.4945">4280 14981,'24'0,"-1"0,1 0,-1 0,1 0,-1 0,1 23,0 1,-1 0,-23-1,24 1,-1-24,1 23,-24 1,23-24</inkml:trace>
  <inkml:trace contextRef="#ctx0" brushRef="#br0" timeOffset="13395.527">4704 15146,'23'0</inkml:trace>
  <inkml:trace contextRef="#ctx0" brushRef="#br0" timeOffset="14170.5617">5080 14887,'-24'0,"1"0,-1 0,24 23,0 1,-23-1,23 1,0-1,0 1,0 0,0-1,0 1,0-1,0-46,0-1,0 1,0-1,23 0,-23 1,0-1,0-23,0 24,0-1,0 1,0-1,24 1,-1 23,-23 23,0 1,0-1,0 1,0-1,0 1,0-1,0 1,24-24,0 0,-1 0,1-24,-1 1,-23-1,24 1,-1 23,-23-24,24 24,-1-23,1 23,-24 23,0 1,0-1,0 1,0-1,0 1,23-1,-23 1,0 0,0-1,24-23</inkml:trace>
  <inkml:trace contextRef="#ctx0" brushRef="#br0" timeOffset="14307.4116">5409 15099,'24'0,"-24"23</inkml:trace>
  <inkml:trace contextRef="#ctx0" brushRef="#br0" timeOffset="15250.0189">1246 15757,'0'0,"0"-23,0-1,0 1,0-1,-23 24,23-24,-24 24,1 0,-1 0,24 24,-23-24,23 24,-24-1,24 1,0 23,-23-24,23 1,0 46,23-46,-23-1,0 1,24-1,-1-23,-23 24,24-1,-1-23,1 0,-1 0,1 0,-24-23,0-1,24 24,-1-23,-23-1,0 1,0-1,0 1,0-1,0-23,0 0,0 24,0-1,-23 1,-1-1,0 24,1 0,-1 0,1 0,-1 24,24-1,0 1,-23-24,23 23,-24 1,24-1,0 1</inkml:trace>
  <inkml:trace contextRef="#ctx0" brushRef="#br0" timeOffset="15480.4723">1199 15898,'24'24,"-1"-24,-23 23,24-23,-24 24,24-1,-1-23,-23 24,24-24,-24 23,23-23</inkml:trace>
  <inkml:trace contextRef="#ctx0" brushRef="#br0" timeOffset="15626.4948">1482 16063</inkml:trace>
  <inkml:trace contextRef="#ctx0" brushRef="#br0" timeOffset="15985.4658">1834 15851,'24'-23,"-48"46,48-70,-24 24,0-1,-24 1,1 23,-24 0,23 0,1 23,-24 1,23 23,1-24,-1 1,24 23,0-24,-23 24,23-23,0-1,23 1,-23-1,24-23,-1 0,24 0,-23 0,-1 0,1 0,23-23</inkml:trace>
  <inkml:trace contextRef="#ctx0" brushRef="#br0" timeOffset="16132.4762">2093 16016,'24'0</inkml:trace>
  <inkml:trace contextRef="#ctx0" brushRef="#br0" timeOffset="58301.4879">25565 9760,'-24'0,"1"0,-1 0,1 0,-1 23,1 1,-25-1,1 1,0-24,0 47,0-24,0 1,0 0,0 23,-47 0,71-24,-24-23,23 24,1-24,23 23,-24-23,24 24,24-24,-24 23,70 1,-46-24,46 23,-46 1,23-1,23-23,-23 24,0-1,0 1,0-1,0 1,24-1,-47 1,23-24,0 23,-47 1,47-1,-47 1,23-24,1 23</inkml:trace>
  <inkml:trace contextRef="#ctx0" brushRef="#br0" timeOffset="59005.8429">26011 9713,'-23'0,"23"23,0 1,0-1,0 24,0-23,0-1,0 24,0-23,23 23,1-23,0-1,-1 24,1-23,23-1,-24 1,24-1,-23-23,-1 0,1 0,-1-23,1-1,-24 1,23 23,1-47,-24 0,23 0,1 23,-24-23,0 0,23 23,-23-23,24 24,-24-1,0 1,23-1</inkml:trace>
  <inkml:trace contextRef="#ctx0" brushRef="#br0" timeOffset="59429.5161">26294 9854,'0'23,"-24"1,24 23,0-23,0-1,0 1,0 23,0 0,0-24,0 24,24 0,-24 0,0-23,0 23,0-24,0 1,0-1,0 24,0-23</inkml:trace>
  <inkml:trace contextRef="#ctx0" brushRef="#br0" timeOffset="59945.5022">26811 9478,'0'23,"-23"24,23-23,0 23,0 0,0-24,0 48,0-48,0 48,0-24,0 24,0-24,0 23,0-23,0 0,0 0,0 0,0 0,-24 24,24-48,-23 1</inkml:trace>
  <inkml:trace contextRef="#ctx0" brushRef="#br0" timeOffset="60464.5238">27329 9689,'23'0,"-23"24,-23-1,23 1,-24-1,0 24,24-23,-23 23,-1 0,24-23,-23 23,-1-24,1 48,23-48,0 24,-24-23,24-1,0-46,0-1,24-23,-24 24,0-24</inkml:trace>
  <inkml:trace contextRef="#ctx0" brushRef="#br0" timeOffset="60697.4887">27234 9924,'71'-164,"-142"328,166-352,-95 165,0-1,23 1,1 23,-24-24,23 24,1 24,-1-1,-23 1,0 23,0-24,0 48,0-24,24 0,-24 0,0-23,0 23,0 23,0-46,0-1,0 1,0-1,0 1,-24-1</inkml:trace>
  <inkml:trace contextRef="#ctx0" brushRef="#br0" timeOffset="60887.4111">27281 9972,'0'0,"24"0,-24-24,24 24,-1 0,24 0,0 0,-23-24,-1 24,24 0,-23 0,23-23</inkml:trace>
  <inkml:trace contextRef="#ctx0" brushRef="#br0" timeOffset="61265.5048">27799 9572,'23'-24,"-46"48,70-71,-47 23,0 1,0-1,0 1,-24 23,1 47,-1-24,24 1,0 46,-23-46,23 46,0-23,-24 0,24 24,0 23,0-23,-23 23,23-24,-24-46,24 23,0 0,0 0,-23-24,23 1</inkml:trace>
  <inkml:trace contextRef="#ctx0" brushRef="#br0" timeOffset="61827.1692">28340 9713,'0'0,"-24"0,1 0,23 23,-24 1,1-1,-1 1,24-1,0 24,0-23,0 23,0-23,0 23,24-24,-1 1,1-1,-24 1,47-24,-47 23,47-23,0 0,-24 0,1-23,-1 23,1-24,47-46,-48 46,-23-23,47 23,-47-23,24 0,-1 24,1-48,-24 24,0 0</inkml:trace>
  <inkml:trace contextRef="#ctx0" brushRef="#br0" timeOffset="62168.9768">28528 9807,'-24'23,"24"1,0-1,-23 48,23-47,-24 70,24-47,0 23,0-46,0 46,24-46,-24-1,0 1,0-1</inkml:trace>
  <inkml:trace contextRef="#ctx0" brushRef="#br0" timeOffset="62599.4969">28904 9783,'24'24,"-1"-24,1 0,-1 23,1-23,23 0,-24 24,1-24,23 0,24 47,-24-47,-24 23,24 1,-23 0,-1-1,-23 1,0-1,-23 1,-1-1,24 1,-47-1,0 1,24-1,-48 1,24 23,23-24,-23 1,-23 46,46-70</inkml:trace>
  <inkml:trace contextRef="#ctx0" brushRef="#br0" timeOffset="65341.4145">24106 12065,'24'0,"0"0,-1 0,48 0,-48 0,24 0,0-24,0 24,0 0,0 0,0 0,-23 0,-1 0,24 0,-23 0,-1 0,1 0</inkml:trace>
  <inkml:trace contextRef="#ctx0" brushRef="#br0" timeOffset="65585.5093">24271 12276,'0'24,"24"-24,-1 0,24 0,-23 0,23 0,-24-24,24 24,0 0,-23 0,23 0,0-23,-24 23,24 0</inkml:trace>
  <inkml:trace contextRef="#ctx0" brushRef="#br0" timeOffset="66789.5127">25588 11594,'0'0,"0"24,0-1,0 1,-23-1,23 24,0-23,0 23,0-24,0 25,0-25,0 24,23 24,1-48,23 1,-24-24,24 23,-23 1,23-24,-24 0,24 0,-23 0,23-24,0 1,-47-1,23 1,25-1,-48 1,0-1,23-23,-23 24,24-1,-24-23,0 23,0 1,0-1,0-23,0 24,0-1,0 48,0 23,0-24,0 1,0 23</inkml:trace>
  <inkml:trace contextRef="#ctx0" brushRef="#br0" timeOffset="67209.7081">25894 11853,'0'0,"0"-24,-24 24,1 0,-1 0,24 24,0 0,0-1,0 24,0 0,0-23,0 23,0 23,0-23,0-23,0 23,0-24,0 24,0-23,0 23,0-24,24 1,-24 23,0-23,0-1</inkml:trace>
  <inkml:trace contextRef="#ctx0" brushRef="#br0" timeOffset="68434.5184">25282 11782,'0'24,"-23"-1,-1-23,1 24,23 0,-47-1,0 1,23-1,1-23,-1 24,1-1,-1-23,24 24,-23-24,-1 0,24 23,0 1,24-24,-24 23,23-23,1 24,-1-1,24 1,-23-24,-1 23,1 1,23-1,-24-23,24 24,-23-24,-1 23,24 1,-47-1,0 1</inkml:trace>
  <inkml:trace contextRef="#ctx0" brushRef="#br0" timeOffset="70151.5117">26411 11359,'0'24,"0"-1,0 24,0-23,0 23,0 23,24-23,-24 24,0-24,23 23,1 1,-1 70,1-70,-24-1,23 1,-23-24,0 23,0-23,0 0,0 1,-23 22,-1-46,24 23,0-24</inkml:trace>
  <inkml:trace contextRef="#ctx0" brushRef="#br0" timeOffset="73040.5697">24624 11971,'23'0,"1"0,-1 0,24-24,1 24,-1 0,23 0,24-23,-23 23,23-24,0 24,0 0,0 0,24 0,-24-23,23 23,1 0,-24-24,0 24,0 0,-47 0,47 0,-47 0,-23 0,23 0,-24 0</inkml:trace>
  <inkml:trace contextRef="#ctx0" brushRef="#br0" timeOffset="73361.2758">25000 12159,'24'0,"-1"0,24 0,0 0,24 0,93-24,-69 1,-1 23,23-24,1 1,-1 23,1-24,0 1,-1 23,1 0,-24 0,70 0,-93 0,0 0,-24 0,-24 0</inkml:trace>
  <inkml:trace contextRef="#ctx0" brushRef="#br0" timeOffset="73915.5157">24624 13640,'-24'0,"48"0,-48-23,48 23,-1-24,1 24,23 0,0-23,0 23,0 0,-23 0,23-24,-24 24,24 0</inkml:trace>
  <inkml:trace contextRef="#ctx0" brushRef="#br0" timeOffset="74121.5844">24671 13782,'0'0,"0"23,23-23,1 0,23-23,-23 23,46 0,-46-24,23 24,-24 0,24 0,-23-24</inkml:trace>
  <inkml:trace contextRef="#ctx0" brushRef="#br0" timeOffset="74706.5192">25776 13288,'0'-24,"-23"24,-1 0,24 24,-23-1,23 1,0-1,0 24,0 0,0 0,23-23,-23 23,47 0,-47-24,47 24,-47-23,47-1,-23 1,23 0,-24-24,24 0,1 0,-25 0,24-24,0 0,-23 1,-1-1,24 1,-23-1,-1 1,1-24,-1 0,1 23,-24-23,23 0</inkml:trace>
  <inkml:trace contextRef="#ctx0" brushRef="#br0" timeOffset="75113.4034">26059 13382,'0'-24,"0"1,0 46,0 1,0-1,0 1,0 23,0 0,0 0,23 0,-23 0,0 0,0 0,0 0,0 0,0-23,0 23,0-24,0 24,0-23,-23-1,23 24,0-23,0-1,0 1</inkml:trace>
  <inkml:trace contextRef="#ctx0" brushRef="#br0" timeOffset="77882.5171">26811 12700,'0'-24,"24"24,-24 24,0 23,0-24,0 24,0 47,0-47,-24 0,24 0,0 0,0 1,0-25,0 24,0 24,0-24,0-24,0 1,0-1,0 1,0-1</inkml:trace>
  <inkml:trace contextRef="#ctx0" brushRef="#br0" timeOffset="78212.3009">26623 13076,'0'-24,"0"1,23-1,1 24,0 0,46-23,-46 23,23-24,0 24,23 0,24-23,-47 23,-23 0,23 0,0-24,-24 24</inkml:trace>
  <inkml:trace contextRef="#ctx0" brushRef="#br0" timeOffset="79715.5325">27799 12935,'0'0,"0"23,-24 1,24-1,0 24,-23 0,-1 1,24-1,-23 0,-1 0,24 0,-23 0,-1 0,1 0,23 0,0-24,0 48,-24-48,24 1</inkml:trace>
  <inkml:trace contextRef="#ctx0" brushRef="#br0" timeOffset="80047.5555">27728 12982,'0'-24,"0"48,24-71,-1 0,-23 23,24 24,-1-23,1 23,-1 47,1 0,-24-24,23 24,-23 0,24 0,-24 24,24-24,-24 0,23 0,-23 0,24-23,-24 23,0-24,0 1,0-1,0 1</inkml:trace>
  <inkml:trace contextRef="#ctx0" brushRef="#br0" timeOffset="80272.5037">27728 13311,'0'0,"0"-23,24-1,-1 24,1 0,23 0,0 0,0 0,-23-23,-1 23,1 0</inkml:trace>
  <inkml:trace contextRef="#ctx0" brushRef="#br0" timeOffset="80711.4531">28340 12794,'0'-24,"0"1,23 23,1-24,-24 1,23 23,-23 23,0 1,-23 23,23 70,-24-46,1-24,23 23,-24 1,24 0,0-1,0-23,0 24,0-24,0 23,0-23,0 0,0 0,0-23,0 23,0 0,0-23,0-1</inkml:trace>
  <inkml:trace contextRef="#ctx0" brushRef="#br0" timeOffset="81231.3192">28857 12911,'-23'0,"23"24,-24-24,1 23,23 48,-24-24,1-24,23 25,0-25,23 24,1-23,-24-1,23 24,1-23,-1-1,24-23,-23 0,-1 0,24 0,-23-23,-1-1,1 1,-1-1,1-23,-1 0,1 24,-1-25,1 1,0 0,-24 0,23 0,1 0,-24 24,0-24</inkml:trace>
  <inkml:trace contextRef="#ctx0" brushRef="#br0" timeOffset="81651.5208">28975 13147,'0'-24,"0"0,0 48,0 0,0-1,-24 1,24-1,0 24,0-23,0 46,0-46,0 23,0 0,0 0,0 0,0 0,0-24,0 24,-23-23,23-1,-24 25,24-25</inkml:trace>
  <inkml:trace contextRef="#ctx0" brushRef="#br0" timeOffset="82220.3107">27775 12559,'-23'0,"-1"0,1 0,-1 23,1 1,-24-1,23 24,1 0,-24 24,23-1,-23 1,24 23,-1-24,1 25,23-1,-24-24,24 24,24-23,-1 23,-23-24,47 1,-23 0,23-24,0 23,23-46,1 23,-1-24,1 1,-1-24</inkml:trace>
  <inkml:trace contextRef="#ctx0" brushRef="#br0" timeOffset="82670.5235">29563 12441,'0'23,"0"1,23 0,1-1,-24 24,0 24,0-1,0 1,0 23,0-24,0 1,0 23,0-23,0-1,0 24,0-23,0 23,-24 0,1-24,23 1,-24 0,1-1,-24-23,0 24,0-1,-24-23,1 24,-1-24</inkml:trace>
  <inkml:trace contextRef="#ctx0" brushRef="#br0" timeOffset="94134.9498">15993 16533,'-24'24,"24"-1,-23-23,-1 24,24-1,-47 1,23-1,-23 1,24-1,-1 1,-46-1,46 1,1-1,-24 1,23-1,-23 1,24-1,-1-23,24 24,24-24,-1 24,1-24,23 0,-24 23,24-23,-23 0,46 24,-23-1,0-23,-23 24,23-1,0-23,-23 24,-1-24,1 0</inkml:trace>
  <inkml:trace contextRef="#ctx0" brushRef="#br0" timeOffset="95463.8187">16651 16416,'-23'0,"-1"23,24 1,-23 23,23-24,0 24,0-23,-24 23,1-24,23 24,0 0,-24-23,24 23,-24-24,1 24,23-23,0 0</inkml:trace>
  <inkml:trace contextRef="#ctx0" brushRef="#br0" timeOffset="95762.2237">16581 16651,'0'-47,"0"94,23-141,1 47,-1 0,-23 0,24 0,-1 23,-23 1,0-1,0 48,0-1,0 24,0-23,0 46,0-46,0 46,0-46,24 46,-24-46,23 23,-23-24,0 1,0 23,0-24,0 1</inkml:trace>
  <inkml:trace contextRef="#ctx0" brushRef="#br0" timeOffset="95949.5661">16604 16792,'-23'0,"46"0,-46-24,46 24,1 0,-1 0,1 0,-1 0,1-23</inkml:trace>
  <inkml:trace contextRef="#ctx0" brushRef="#br0" timeOffset="96269.5334">17216 16227,'-24'0,"24"24,-23-24,-1 47,24 0,0 0,-24 0,24 24,0-24,0 23,0-23,0 24,0-1,24 1,-24-24,0 24,0-1,0-23,0 0</inkml:trace>
  <inkml:trace contextRef="#ctx0" brushRef="#br0" timeOffset="96577.5352">17357 16510,'0'0,"23"-24,-23 48,0 23,0 0,0-24,-23 24,23 0,0 0,0 24,0-48,0 24,0 1,0-25,0 24,-24-23</inkml:trace>
  <inkml:trace contextRef="#ctx0" brushRef="#br0" timeOffset="97055.5157">17357 16627,'0'-47,"0"94,-24-117,24 23,0 23,0-23,0 24,24-24,-24 23,47 24,-24-23,1 23,-1 0,1 0,-1 0,24 23,-23 1,-24-1,23 1,-23 23,-23 23,-1-23,-23-23,24-1,-1 24,-23-23,0-1,24-23,-24 24,94-24,-24 0,24 0,0 0,-23 0,23 23,0-23,0 24,0-1,-24 1,-23-1,0 1,0-1,-23 1,-24 0,47-1,-47 24,0-47,23 24,-23-1,24-23,-1 24,1-24</inkml:trace>
  <inkml:trace contextRef="#ctx0" brushRef="#br0" timeOffset="97616.5564">17968 16486,'0'-23,"0"-1,0 48,0-1,24 1,-1-24,1 23,23 1,0 23,-24-47,48 23,-24 1,0-1,23 1,1-1,-24 1,24-1,-24-23,-24 24,24-1,-23 1,-1-24,1 47,-24-24,0 1,-24 0,-46 46,46-46,-46 23,23-24,0 1,0-1,23 1,-23-1</inkml:trace>
  <inkml:trace contextRef="#ctx0" brushRef="#br0" timeOffset="99745.5368">19426 16486,'24'0,"-1"24,1-24,23 0,-24 0,24 0,0 0,1 0,-1 0,23 0,-46 0,23 0,-24 0</inkml:trace>
  <inkml:trace contextRef="#ctx0" brushRef="#br0" timeOffset="99993.0211">19614 16698,'-23'23,"70"-23,0 0,-23 0,23 0,-24 0,24 0,0-23,-23 23,23 0,0 0</inkml:trace>
  <inkml:trace contextRef="#ctx0" brushRef="#br0" timeOffset="100488.1447">21026 15804,'-24'0,"24"24,-23-1,23 24,0 0,0 0,-24 0,0 0,24 24,0-1,-23 1,-1-24,24 24,-47-1,24-23,23 0,-24-23</inkml:trace>
  <inkml:trace contextRef="#ctx0" brushRef="#br0" timeOffset="100873.0788">21026 15757,'0'0,"0"-23,23 23,-23 23,24 24,-24-23,23 46,-23-23,24 94,-24-94,23 94,1-70,-1-24,1 24,-1 23,-23-47,0-24,0 1,0-1,0 1,-23-24</inkml:trace>
  <inkml:trace contextRef="#ctx0" brushRef="#br0" timeOffset="101077.5447">21002 16345,'0'0,"24"0,-1-23,24-1,-23 0,-1 24,1-23,23 23,0-24</inkml:trace>
  <inkml:trace contextRef="#ctx0" brushRef="#br0" timeOffset="101540.5019">21661 15052,'0'0,"23"-24,-23 0,24 1,-24-1,0 1,0-1,0 1,0-1,0 48,0 23,0 0,0 0,0 0,0 24,0-1,0 1,0-1,0 1,0-24,0 47,-24-47,24 24,-23-24,23 0,0 0,0 0,0 0</inkml:trace>
  <inkml:trace contextRef="#ctx0" brushRef="#br0" timeOffset="101874.4314">21355 15381,'0'-24,"0"1,0-1,23 1,1 23,-1-24,1 24,-1-23,24 23,-23 0,23 0,24 0,-24 0,23 0,1-24,-24 24,23 0,1 0,-24 0,0 0,0 0</inkml:trace>
  <inkml:trace contextRef="#ctx0" brushRef="#br0" timeOffset="102473.5527">22484 15875,'0'0,"0"-24,0 1,0-1,0 48,0-1,-24 1,24 23,0-24,-23 24,23 0,0 0,0-23,0 23,0 0,0 0,0-24,0 25,-24-25,24 1,0-1,0 1,-23-24,23-24</inkml:trace>
  <inkml:trace contextRef="#ctx0" brushRef="#br0" timeOffset="102945.44">22390 15945,'0'-23,"0"46,0-70,0 0,23 24,1-24,-1 23,1 1,-1-24,24 23,-23 24,-1-24,1 24,-1 0,1 0,-1 24,1-24,-1 47,-23-23,0-1,0 1,0 23,-23-24,-1 24,-23-23,0-1,24 24,-1-23,-46-1,46-23,1 24,-1-1,1-23,46 0,1 0,-1 0,24 24,0-24,24 23,-24 1,23-1,-23 1,0-1,1 1,-1-1,-24 1,24 23,-47-23,0-1,0 1,-23-1,-24 1,23 23,1-47,-48 23,-23 24,23-23,24-24</inkml:trace>
  <inkml:trace contextRef="#ctx0" brushRef="#br0" timeOffset="138049.646">27093 16439,'0'24,"0"-1,0 1,-23-1,23 1,-24 46,1-23,-1 47,-23 24,0-71,24 24,-24-1,0-23,23 0,1 0,-1 0,1-23,-1-1,0 1</inkml:trace>
  <inkml:trace contextRef="#ctx0" brushRef="#br0" timeOffset="138559.5423">27046 16463,'-23'0,"46"0,1 0,-24 23,23 1,1-1,-24 1,0 23,23-24,1 24,-24 0,0 24,23-24,1 23,-1-22,-23-1,24 0,-24 0,23 23,-23-46,0 23,24-24,-24 1,0-1</inkml:trace>
  <inkml:trace contextRef="#ctx0" brushRef="#br0" timeOffset="138844.571">26858 16933,'-23'0,"46"0,-23 0,24 0,23 0,0 0,0 0,0-24,23 24,1-23,-1 23,-22-24,22 1,-23 23,0-24</inkml:trace>
  <inkml:trace contextRef="#ctx0" brushRef="#br0" timeOffset="139734.5869">26882 16227,'-24'-23,"48"23,-1 0,1 0,23 0,23 0,1 0,-24 0,23 0,-23 0,24 0,-24 0,0 0,0 0</inkml:trace>
  <inkml:trace contextRef="#ctx0" brushRef="#br0" timeOffset="140333.5689">26529 15922,'0'0,"-24"0,1 23,-1 1,1-1,-1-23,1 47,-24 0,23-23,-23 23,24 23,-1 1,1 23,-1 0,1 0,-24 0,47 24,0-1,0 1,0-24,0 24,23-24,1 0,23-24,-24 1,24 0</inkml:trace>
  <inkml:trace contextRef="#ctx0" brushRef="#br0" timeOffset="140791.5675">27916 15922,'-23'0,"23"23,0 1,23-1,1 24,-24-23,24 23,-1 0,1 23,23 95,-24-71,1 0,-24 0,0-23,0 23,0 0,0 0,-47 0,23-23,-23-1,0 1,-24-24,1 0</inkml:trace>
  <inkml:trace contextRef="#ctx0" brushRef="#br0" timeOffset="141364.5701">28457 15428,'0'0,"0"-24,0 1,24 23,-24-24,0 1,0 46,0 24,-24-23,24 23,0 0,-23 0,-1 23,24-22,-23 22,23 1,-24-24,1 23,23-23,0 0,-24 0,1 0,23-23</inkml:trace>
  <inkml:trace contextRef="#ctx0" brushRef="#br0" timeOffset="141663.6102">28105 15639,'0'0,"23"0,24 0,0 0,0 0,0 0,0 0,24 0,-24 0,23-23,-22 23,-1-24</inkml:trace>
  <inkml:trace contextRef="#ctx0" brushRef="#br0" timeOffset="142117.5306">28363 16627,'-23'0,"46"0,-23 0,24 0,-1 0,24 0,-23 0,-1 0,24 0,-23 0,23 0,-23 0,-1 0</inkml:trace>
  <inkml:trace contextRef="#ctx0" brushRef="#br0" timeOffset="142339.5729">28481 16768,'0'0,"0"24,23-24,24 0,-23 0,23-24,-23 24,23 0,0 0,0 0,0 0,0 0,0-23,0 23</inkml:trace>
  <inkml:trace contextRef="#ctx0" brushRef="#br0" timeOffset="142756.4052">29869 16298,'0'-24,"0"48,0 0,-24-1,24 1,0 23,0 0,-24 0,1 0,23 0,-24 23,-23 24,47-47,-23 0,-1 0,24-23,-23 23,-1-23,1-1,23 1</inkml:trace>
  <inkml:trace contextRef="#ctx0" brushRef="#br0" timeOffset="143092.5666">29821 16345,'0'0,"0"-23,24 23,-24 23,24 1,-1 23,-23 0,0 0,0 0,24 0,-24 0,0 0,0 23,0-23,0 0,0 0,0-23,0 0,0 23,0-24,-24-23,24 24</inkml:trace>
  <inkml:trace contextRef="#ctx0" brushRef="#br0" timeOffset="143305.59">29798 16839,'0'0,"0"-24,0 1,23-1,1 24,0 0,-1 0,24-23,-23 23,23 0,-24-24,1 24</inkml:trace>
  <inkml:trace contextRef="#ctx0" brushRef="#br0" timeOffset="143683.5917">30315 15663,'0'-24,"0"48,0 0,0-1,0 24,0-23,0 23,0 23,0-23,0 0,0 24,0-1,-23-23,23 24,0-24,0 24,0-24,0-24,0 24,0-23,0-1,0 1</inkml:trace>
  <inkml:trace contextRef="#ctx0" brushRef="#br0" timeOffset="143985.4075">30174 15945,'0'0,"0"-23,24 23,-1-24,1 1,-1 23,1-24,23 24,0 0,-24 0,1 0,-1 0,1 0,-24 24</inkml:trace>
  <inkml:trace contextRef="#ctx0" brushRef="#br0" timeOffset="145644.5681">30386 15734,'0'0,"-24"0,48 23,-1-23,1 0,-1 0,-23 24,0-1,0 1,-23-1,-1-23,1 24,-1-1,1 1,-1-1,1 1,23-1,0 1,0-1,23-23,1 24,23-1,-24-23,1 0,-1 0,-23 24,0-1,-47 1,24-24,-24 23,23 1,1-24,23 23,-24 1,24-1,24-23,-1 24,1-24,-1 24,24-24,-23 23,-1-23,1 0,-24 24,0-1,-24 1,24-1,-47 24,47-23,-23-24,23 23,-24 1,24-1,24 1,-1-24,1 0,-1 0</inkml:trace>
  <inkml:trace contextRef="#ctx0" brushRef="#br0" timeOffset="147258.5936">28316 15569,'-23'-24,"23"1,0-1,0 1,-24 23,1 0,46 0,1 0,-1 0,1 0,-1 0,1-24,-1 24,1 0,-1 0,1 0,-48 0,24 24,-23-24,-1 23,1 1,-1-1,1-23,-1 24,1-1,23 1,0-1,23-23,1 0,-1 0,1 0,-1 0,1 24,-1-24,-23 24,0-1,0 1,-23-1,-1 1,1-1,-1 1,1-24,23 23,-47 1,47-1,0 1,-24-24,24 23,24 1,-24-1,23-23,1 0,-1 0,-23 24,24-24,-24 23</inkml:trace>
  <inkml:trace contextRef="#ctx0" brushRef="#br0" timeOffset="148294.5744">28810 15851,'0'-23,"24"23,-24-24,-24 24,24 24,-23-24,23 23,-24 1,1-1,-1 1,1-1,-1 1,1-1,-1 1,24-1,-23 1,-1-1,0-23</inkml:trace>
  <inkml:trace contextRef="#ctx0" brushRef="#br0" timeOffset="148560.0796">28646 15875,'0'-24,"0"48,0-1,0 1,23-24,-23 23,0 1,24-1,-1 1,-23-1,24 1,-24-1,0 1</inkml:trace>
  <inkml:trace contextRef="#ctx0" brushRef="#br0" timeOffset="148780.5921">28528 15992,'23'0,"1"0,23 0,-47-23,47 23,0 0,0 0,0 0,0 0,0 0,0 0,0-24</inkml:trace>
  <inkml:trace contextRef="#ctx0" brushRef="#br0" timeOffset="149765.5773">30786 16157,'0'0,"0"-24,23 24,-23-23,0-1,0 48,-23-24,23 23,0 1,-24-24,24 23,-23 1,23 23,-24-47,24 23,-23 1,23 0,-24-24,24 23</inkml:trace>
  <inkml:trace contextRef="#ctx0" brushRef="#br0" timeOffset="150023.6886">30621 16157,'24'0,"-1"23,-23 1,0-1,24 1,-1-1,1 1,-24 23,0-23,0-1,23 1,-23-1</inkml:trace>
  <inkml:trace contextRef="#ctx0" brushRef="#br0" timeOffset="150379.5823">30621 16227,'47'0,"-23"0,23 0,0 0,-24 0,1 0,-1 0</inkml:trace>
  <inkml:trace contextRef="#ctx0" brushRef="#br0" timeOffset="150952.3197">29774 16016,'0'-24,"-23"24,-1 0,1 24,-1-1,24 1,-47-1,24 48,-1-24,-23 0,24 47,-24-23,23 23,-23 0,47-24,-23 24,23-23,23 23,-23-23,47-1,0-23,0 24,0-24,24 0</inkml:trace>
  <inkml:trace contextRef="#ctx0" brushRef="#br0" timeOffset="151402.5735">31233 15969,'0'0,"0"23,23 24,1-23,-24 23,23 0,-23 47,24-23,-24-1,0 1,0 23,-24-24,24 1,-23-1,-1 1,1 23,-1-47,-23 24,0-24,23 0,-23 0,24-24,-24 1,23-1</inkml:trace>
  <inkml:trace contextRef="#ctx0" brushRef="#br0" timeOffset="152057.0321">31656 15169,'23'0,"-23"24,0-1,0 1,0 23,24 0,-24 0,0 23,0 1,0-1,0 1,0 0,0 23,0-24,0 24,0-23,-24-1,24 1,0-1,0-22,0-1,0 0,0 0,0-24,-23 1</inkml:trace>
  <inkml:trace contextRef="#ctx0" brushRef="#br0" timeOffset="153483.5758">31703 15216,'23'0,"1"0,0 0,-1 0,1 0,-24 24,0-1,0 1,0-1,-24 1,24-1,0 1,0-1,0 1,0-1,0 1,24-1,-1 1,-23-1,0 1,24-24,-24 23,0 1,0-1,-24 1,24 0,-23-1,23 1,-24-1,24 1,0-1,0 1,0-1,0 1,0 23,24 0,-24-24,23 1,-23 23,24-24,-24 24,23-23,-23 23,0 0,0-24,0 25,-23-25,-1 24,24-23,0 23,-23-24,-1 1,24-1,0 1,0-1,24 1,-1-24,1 0,-1 0,1 0</inkml:trace>
  <inkml:trace contextRef="#ctx0" brushRef="#br0" timeOffset="155992.5686">27093 16227,'-47'24,"94"-48,-141 48,47-1,24-23,-24 24,23-24,1 0,23 24,23-24,1 0,46 0,-23 0,24 0,23 0,0 0,0-24,47 0,-23 24,46-23,1 23,0-24,23 1,-24-1,1 24,164-23,-211 23,94 0,-118 0,-47 23,-24-23,-23 24,-23 23,-118 24,23-24,0 0,-23 23,-47 1,-24-24,1 23,-24 24,-1-23,1-1,24 25,-1-25,0 1,48-1,22 1,1-24,71-24,-1 24,48-23,70-24,23 0,24-47,71 23,0-23,70 0,0-23,24 23,46 0,1-24,23 24,24 0,329-47,-329 94,-24-47,-23 23,-71-23,-70 24,-71-1,-71 24</inkml:trace>
  <inkml:trace contextRef="#ctx0" brushRef="#br0" timeOffset="157549.2792">17921 17709,'-23'24,"23"23,-24-24,24 24,-23 0,-1 0,1 0,23 0,0 24,-24-24,0 0,24 0,0-23,0-1,-23 1</inkml:trace>
  <inkml:trace contextRef="#ctx0" brushRef="#br0" timeOffset="157906.6054">17921 17780,'24'0,"-24"-24,-24 48,71-71,-47 23,24 24,-1-23,1-1,-1 24,1 0,-24 24,23-1,-23 1,24 23,-1-24,-23 48,0-24,24 0,-1-24,-23 24,0 0,24 0,-1-23,-23-1,0 1,0 0</inkml:trace>
  <inkml:trace contextRef="#ctx0" brushRef="#br0" timeOffset="158147.5834">17827 17991,'24'0,"-48"0,71 0,-47-23,47 23,-23-24,-1 24,24-23,-23 23,23 0,0 0</inkml:trace>
  <inkml:trace contextRef="#ctx0" brushRef="#br0" timeOffset="159089.5851">18627 17521,'0'23,"-24"25,24-25,-23-23,23 47,0-23,0-1,-24-23,24 24,-23-1</inkml:trace>
  <inkml:trace contextRef="#ctx0" brushRef="#br0" timeOffset="159349.5851">18486 17592,'23'0,"1"23,-1 1,1-1,-1 1,1-1,-1-23,1 0</inkml:trace>
  <inkml:trace contextRef="#ctx0" brushRef="#br0" timeOffset="159596.5895">18486 17662,'23'-23,"1"23,23 0,0 0,-24 0,1 0,-1 0,1 0,23 0</inkml:trace>
  <inkml:trace contextRef="#ctx0" brushRef="#br0" timeOffset="160168.5845">17709 17474,'-23'0,"-1"0,1 0,-1 23,1 1,-1-1,-23 25,24-1,-1 23,1 1,-1-1,1 24,-1-23,1 23,23-24,0 25,23-1,24-24,-23 1,-1-24,24 23,24-23,-24-23,23-1,25-23</inkml:trace>
  <inkml:trace contextRef="#ctx0" brushRef="#br0" timeOffset="160579.1724">19285 17450,'0'24,"0"-1,0 1,0-1,0 1,0 23,0 0,0 0,0 0,0-23,0 46,0-23,0 0,-23 0,23 0,-24-23,1 23,-1-24,-23 24,24-23,-1 0</inkml:trace>
  <inkml:trace contextRef="#ctx0" brushRef="#br0" timeOffset="161057.4612">19544 17333,'23'0,"1"0,-1 0,1 0,-1 0,25 0,-1 0,0 0,-24 0</inkml:trace>
  <inkml:trace contextRef="#ctx0" brushRef="#br0" timeOffset="161287.5032">19732 17356,'0'0,"0"24,0-1,0 1,0-1,0 1,0 23,-23-24,23 1,0 0,0-1,0 1,0 23</inkml:trace>
  <inkml:trace contextRef="#ctx0" brushRef="#br0" timeOffset="161731.456">20085 17780,'0'0,"23"0,1 0,-1 0,1 0,-1 0,1 0,-1 0,1 0,-1 0,1 0,23 0</inkml:trace>
  <inkml:trace contextRef="#ctx0" brushRef="#br0" timeOffset="161968.8443">20179 17944,'23'0,"1"0,-1 0,1 0,-1 0,1 0,0 0,-1 0,1 0</inkml:trace>
  <inkml:trace contextRef="#ctx0" brushRef="#br0" timeOffset="162442.3613">21214 17662,'0'-23,"0"46,-24 1,24-1,0 1,-23-1,-1 1,24-1,0 24,0-23,-23-1,23 1,-24 23,24-24,0 1,0-1</inkml:trace>
  <inkml:trace contextRef="#ctx0" brushRef="#br0" timeOffset="162721.6209">21214 17686,'0'-47,"0"94,0-118,23 48,-23-1,0 0,24 48,-24 0,23-1,1 1,-1 23,-23-24,0 1,24 23,-1-24,-23 24,24-23,-1-1,-23 1,0 23,24-47,-1 23,-23 1</inkml:trace>
  <inkml:trace contextRef="#ctx0" brushRef="#br0" timeOffset="162947.5924">21214 17827,'23'0,"1"0,-1 0,1-24,-1 24,1-23,-1 23</inkml:trace>
  <inkml:trace contextRef="#ctx0" brushRef="#br0" timeOffset="163333.5899">21543 17333,'0'-24,"23"24,1-23,0 23,-1 0,1 0,-1 0,1 0,-1 0,1 0,23 0,0-24,-24 24,1 0</inkml:trace>
  <inkml:trace contextRef="#ctx0" brushRef="#br0" timeOffset="163568.6818">21778 17286,'0'23,"0"-46,0 70,0-24,0 1,0-1,0 1,0-1,0 1,0-1,0 1,0-1</inkml:trace>
  <inkml:trace contextRef="#ctx0" brushRef="#br0" timeOffset="164057.5174">20955 17145,'0'0,"0"23,0 1,-24-1,24 24,-23 0,-1 0,1 24,-1-1,1 1,23 0,-24 23,1 0,23-24,23 1,1-1,-1 24,24-47,0 1,1-1,22-24,-23 1,47-24,-23 0,23-24</inkml:trace>
  <inkml:trace contextRef="#ctx0" brushRef="#br0" timeOffset="164474.8083">22154 17145,'0'23,"24"1,-1-1,-23 1,24 23,0 0,-1 0,-23 0,24 23,-1 48,-23-71,24 0,-24 0,0 0,-24 0,1 24,-1-24,-47-24,24 1</inkml:trace>
  <inkml:trace contextRef="#ctx0" brushRef="#br0" timeOffset="165139.5919">22648 17004,'0'-24,"0"1,0 46,0 1,0-1,-23 1,-1-1,24 1,-23-1,23 1,-24 23,1-24,-1-23</inkml:trace>
  <inkml:trace contextRef="#ctx0" brushRef="#br0" timeOffset="165391.6055">22484 17004,'23'0,"1"0,-24 23,23 1,-23-1,0 1,24 23,-1-24,-23 1,0-1,0 1,24-1</inkml:trace>
  <inkml:trace contextRef="#ctx0" brushRef="#br0" timeOffset="165582.5987">22531 17192,'23'0,"-23"-24,24 24,-1-23,24 23,0-24,0 24,24-23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2-28T09:45:41.8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6303 447,'0'-24,"0"0,0 1,-24 23,24 23,0 1,0 0,0-1,0 24,0-23,0-1,0 24,0-23,0 23,0-24,0 1,0 23,0-24,0 1,0-1,0 1,0-1</inkml:trace>
  <inkml:trace contextRef="#ctx0" brushRef="#br0" timeOffset="335.982">6232 517,'0'-23,"0"46,0-93,0 22,0 25,0-24,24 23,-24 1,23-1,-23-23,24 24,-1 23,1 0,0 23,-1-23,1 0,-1 24,-23-1,24 1,-1-24,-23 23,24 1,-24-1,-24 1,24-1,-47 1,0 0,24-1,-1-23,0 24,-23-24,47 23,-47-23,47 24,-23-24</inkml:trace>
  <inkml:trace contextRef="#ctx0" brushRef="#br0" timeOffset="1140.0269">6632 305,'0'0,"0"24,0-1,0 1,0-1,0 25,0-25,0 1,0-1,0 1,0-1,0 24,0-23,0-1,0 1,-23-1,23 1,0-1,0 1,0-48,0 1,-24-1,24-23,0 24,-23-24,23 0,0 23,0-23,0 0,23 0,-23 0,24 0,-24 0,23 0,24 23,-47 1,24-1,-1 24,1 0,-1 0,1 24,-24-1,23 1,-23-1,0 24,0-23,0-1,-23 24,23-23,-24-24,24 23,0 1,-23 0,-1-1,24 1,24-24,-1 23,1 1,-1-1,24 24,-23-23,-24-1,23 24,1-23,-24-1,23 1,1-24</inkml:trace>
  <inkml:trace contextRef="#ctx0" brushRef="#br0" timeOffset="1531.9964">7197 329,'0'-24,"0"1,-24 23,24 23,-23 1,-1-1,24 1,0-1,-23 25,23-25,0 1,0-1,23 1,-23-1,0 1,24-1,-1 1,1-24,-1 23,1-23,-1 0,1 0,-1-23,1 23,-24-24,0 1,0-24,0 0,-24 23,24 1,-23-25,23 25,-24-1,1 1,-1-24,24 23</inkml:trace>
  <inkml:trace contextRef="#ctx0" brushRef="#br0" timeOffset="2331.9447">7549 258,'0'-23,"0"46,0 1,0-1,0 1,0-1,0 1,-23-1,23 25,0-25,0 1,0-1,0 1,23-24,-23 23,0 1,0-1,0 1,0-48,0 1,0-1,0 1,-23-1,23 1,0-1,-24 1,24-1,0-23,0 23,0 1,0-24,24 23,-1 1,1-24,-24 23,23 1,1 23,-24 23,24-23,-1 24,-23-1,24-23,-1 24,1-1,-24 1,0-1,0 1,0-1,0 1,-24-24,1 23,-1 1,1-24,-1 24,0-24,1 23</inkml:trace>
  <inkml:trace contextRef="#ctx0" brushRef="#br0" timeOffset="2779.916">7973 282,'0'-24,"0"48,-24-1,24 1,0-1,0 1,0-1,0 1,0 0,0-1,0 1,0-1,0 1,0-1,0 1,0-1,0 1</inkml:trace>
  <inkml:trace contextRef="#ctx0" brushRef="#br0" timeOffset="2979.9073">7949 399,'0'-23,"0"46,0-70,0 24,0-1,0 1,24-1,-1 1,1-1,-1 24,1 0,-1-23,1 23,23 0,-24 0,1 0,-1 0,1 0</inkml:trace>
  <inkml:trace contextRef="#ctx0" brushRef="#br0" timeOffset="3179.8884">7996 376,'-23'0,"46"0,-46 23,46-46,24 23,-23 0,-1 0,1 0,-1 0,1 23,-1 1</inkml:trace>
  <inkml:trace contextRef="#ctx0" brushRef="#br0" timeOffset="3355.8819">7996 611,'0'24,"0"-48,-23 48,23-1,23-23,1 0,23 0,0 0,-24-23,1 23,-1 0,24 0,-23-24</inkml:trace>
  <inkml:trace contextRef="#ctx0" brushRef="#br0" timeOffset="4022.8624">8584 282,'0'0,"-23"0,23-24,-24 48,1-24,23 23,0 1,0-1,0 1,-24-1,24 1,0 0,-23-1,23 1,0-1,0 1,0-1,0 1,0-1,0-46,0-1,0 1,-24 23,24-24,0-46,0 22,0 25,0-24,0 23,0-23,24 24,23-1,-47-23,47 24,-24 23,24-24,-23 24,-1 0,1 0,-1 24,-23-1,0 1,0-1,0 1,-23 23,-1-47,24 23,-23 1,-1-1,1-23,-1 24,1-24,23 23,23-23,1 0,-1 24,24-24,-47 24,47-24,-23 0,-1 23,1-23,-1 0,1 0,-1 24</inkml:trace>
  <inkml:trace contextRef="#ctx0" brushRef="#br0" timeOffset="4414.8376">9125 235,'0'0,"0"-24,24 1,-1 23,1 0,-1-24,1 24,23 0,-24 0,1 0,23 0,-24 0,24 0</inkml:trace>
  <inkml:trace contextRef="#ctx0" brushRef="#br0" timeOffset="4630.8227">9360 188,'-23'0,"23"23,0 1,0-1,0 1,0-1,0 1,0-1,0 1,0-1,0 25,0-25,0 24,0-23,0-1</inkml:trace>
  <inkml:trace contextRef="#ctx0" brushRef="#br0" timeOffset="4998.7986">9666 258,'0'0,"0"-23,24 23,-24-24,23 24,1 0,-1-23,1 23,23 0,-24 0,1 0,-1-24</inkml:trace>
  <inkml:trace contextRef="#ctx0" brushRef="#br0" timeOffset="5166.7965">9854 188,'-23'23,"-1"1,24-1,0 1,0 23,0-24,24 1,-24-1,0 1,0 0,0-1,23 1,-23-1</inkml:trace>
  <inkml:trace contextRef="#ctx0" brushRef="#br0" timeOffset="5342.7789">9760 588,'0'23,"-23"-23,46 0,1 0,-24-23,23 23,24 0,0 0,-23-24,-1 24,24 0,-23-23</inkml:trace>
  <inkml:trace contextRef="#ctx0" brushRef="#br0" timeOffset="5729.717">10278 282,'0'-24,"-24"48,24-1,0 1,0-1,0 1,-23-1,23 1,0 0,0-1,0 1,0-1,0 1</inkml:trace>
  <inkml:trace contextRef="#ctx0" brushRef="#br0" timeOffset="5913.7029">10231 423,'0'-24,"0"48,0-71,0 23,0 1,23-24,1 23,-1 1,24-24,-23 23,-1 24,1-23,-1 23,1 0,-24 23,23-23</inkml:trace>
  <inkml:trace contextRef="#ctx0" brushRef="#br0" timeOffset="6121.6895">10231 352,'23'0,"1"0,-1 0,1 0,-1 0,1 24,-1-24,1 0,-1 0,1 0,-1 0</inkml:trace>
  <inkml:trace contextRef="#ctx0" brushRef="#br0" timeOffset="6297.6781">10301 541,'0'23,"24"-23,-1 0,-23-23,24 23,-1 0,24 0,-23 0,-1-24,1 24,23-23</inkml:trace>
  <inkml:trace contextRef="#ctx0" brushRef="#br0" timeOffset="6761.6526">10960 258,'0'-23,"23"-1,-23 1,-23-1,23 1,-24 23,1 0,-24 23,23-23,24 24,-23-1,-1-23,24 24,0-1,0 1,0-1,0 1,24-1,-1 1,1-24,23 23,-47 1,23 0,1-24,-24 23,0 1,0-1,-24 1,1-24,-1 23,1-23,-1 24,-23-1,23-23,1 0,-24 24,23-24</inkml:trace>
  <inkml:trace contextRef="#ctx0" brushRef="#br0" timeOffset="7622.9168">13406 282,'0'-24,"23"24,-23-23,0-1,-23 24,-1 24,1-24,-1 23,-23 1,23-1,1 1,-24 23,23-24,1 25,-1-25,24 1,24 23,-24-24,47 1,-24-1,1 1,23-24,24 0,-48 0,24 0,24 0,-48-24,1-23,-1 0,-23 24,-23-24,23 23,-24-23,24 23,0-23,-23 24,-1-1,24 1,-23-1,-24 24,23 0,1 0</inkml:trace>
  <inkml:trace contextRef="#ctx0" brushRef="#br0" timeOffset="8158.88">13782 211,'0'-23,"0"46,0 1,0 23,0 0,0 0,0-24,0 1,23 23,-23 0,0-23,0-1</inkml:trace>
  <inkml:trace contextRef="#ctx0" brushRef="#br0" timeOffset="8366.8651">13735 282,'23'-24,"-46"48,46-71,1 23,-1 1,-23-1,24 1,-1-1,1 24,23 0,-24 0,1 0,0 0,-1 0,-23 24,24-24,-1 23</inkml:trace>
  <inkml:trace contextRef="#ctx0" brushRef="#br0" timeOffset="8550.8538">13805 352,'0'0,"0"24,24-24,-1 0,1 0,-1-24,1 24,-1 0,1 0,23 0</inkml:trace>
  <inkml:trace contextRef="#ctx0" brushRef="#br0" timeOffset="9158.8145">15052 141,'-24'0,"48"0,-1 0,1 0,23 0,0 0,-24 0,25 0,22 0,-23 0,24 0,-24 0,0 0,0 0,0-24</inkml:trace>
  <inkml:trace contextRef="#ctx0" brushRef="#br0" timeOffset="9390.8084">15381 141,'-23'23,"46"-46,-46 70,23-24,0 1,-24-1,24 1,-23-1,23 1,0-1,0 1,0-1,0 25,0-25,0 1</inkml:trace>
  <inkml:trace contextRef="#ctx0" brushRef="#br0" timeOffset="9974.7693">16040 141,'-24'0,"24"23,0 1,0-1,0 1,0-1,0 1,0-1,0 1,0-1,0 1,0-1,0 1,0 0,-23-1,23 1,23-24</inkml:trace>
  <inkml:trace contextRef="#ctx0" brushRef="#br0" timeOffset="10334.7459">16016 376,'0'0,"-23"-24,23 1,0-24,0 23,0 1,0-1,23 1,-23-24,24 23,-1 1,1-1,-1 24,1-23,-1 23,1 0,-1 0,1 23,-1-23,-23 24,0-1,24-23,-24 24,0-1,-24 1,24-1,-47 1,24-1,-24-23,47 24,-24-24,1 0,-1 0,1 23,46-23,-23 24,24-24,-1 23,1-23,-24 24,23-24,24 23</inkml:trace>
  <inkml:trace contextRef="#ctx0" brushRef="#br0" timeOffset="11014.7004">16745 117,'0'0,"0"-23,0 46,0 1,-23 23,-1-24,24 1,0 23,-23-24,23 1,-24 23,24-24,0 1,0 23,-23-47,23 24,-24-1,1 1,23-48,0-23,0 24,23-25,1 25,-1-48,-23 48,47-24,-47 0,24 23,-1-23,1 47,-1-23,1 23,-1 0,1 23,-24 24,23-23,-23-1,0 1,0 23,0 0,0-24,0 1,0-1,24 1,-24 0,0-1</inkml:trace>
  <inkml:trace contextRef="#ctx0" brushRef="#br0" timeOffset="11198.6908">16651 376,'-23'0,"46"0,-46-24,46 1,1 23,-1-24,24 24,-23 0,-1 0,1 0,-1 0,1 0,-1 0</inkml:trace>
  <inkml:trace contextRef="#ctx0" brushRef="#br0" timeOffset="11614.6629">16204 305,'24'0,"-1"24,-23-1,0 1,24-1,-1 1,1 0,-1-24,1 23,-1-23,1 24</inkml:trace>
  <inkml:trace contextRef="#ctx0" brushRef="#br0" timeOffset="14103.0451">17427 164,'24'-23,"-24"-1,0 1,-24-1,1 24,-24 0,0 24,47-1,-47 1,47-1,-47 24,23-23,24 23,0-24,0 24,0-23,0 23,0-23,24-1,23-23,-24 24,1-24,23 23,0-23,-24 0</inkml:trace>
  <inkml:trace contextRef="#ctx0" brushRef="#br0" timeOffset="14399.0315">17709 164,'0'-23,"0"46,0 1,0-1,0 24,0-23,-23-1,23 1,0-1,0 1,23-1,-23 1,0 0,0-1,0 1,0-48</inkml:trace>
  <inkml:trace contextRef="#ctx0" brushRef="#br0" timeOffset="14599.0176">17662 258,'-23'-23,"46"46,-46-70,23 24,0-1,0 1,23-1,1 24,-1-23,-23-1,24 24,-1-23,1 23,0 0,-1 0,1 0,-1 0,1 0,-1 0,1 0,-1 23</inkml:trace>
  <inkml:trace contextRef="#ctx0" brushRef="#br0" timeOffset="14783.0088">17709 305,'0'0,"24"0,-1 0,1-23,0 23,23 0,-24 0,1 0,-1 0,1 0</inkml:trace>
  <inkml:trace contextRef="#ctx0" brushRef="#br0" timeOffset="14950.9954">17756 517,'0'0,"0"24,48-24,-1 0,-24 0,1 0,-1-24,24 24,0-23</inkml:trace>
  <inkml:trace contextRef="#ctx0" brushRef="#br0" timeOffset="15662.9457">19638 188,'0'0,"0"-24,-24 24,1-23,23 46,-24-23,1 24,23-1,-47-23,23 47,24-23,-23-1,-1 1,24 23,0-24,0 1,24 0,-1-24,1 23,23-23,-24 0,24 0,-23 0,-1 0,25 0,-25-23,1-1,-24 0,0 1,0-24,0 23,0 1,0-1,-24 1,24-1,-23 24,-1 0,-23-23</inkml:trace>
  <inkml:trace contextRef="#ctx0" brushRef="#br0" timeOffset="16198.9116">20061 141,'24'-24,"-48"24,1 24,23 23,0-24,0 1,0-1,0 1,0 23,0-24,0 1,0-1,0 1,0 0,0-1,0 1,0-1</inkml:trace>
  <inkml:trace contextRef="#ctx0" brushRef="#br0" timeOffset="16414.8991">19991 235,'0'-24,"0"1,0-1,0 1,23-1,1 24,-24-23,47-1,-24 1,24 23,0 0,-23 0,-1 0,1 0,-1 0,1 23,0-23</inkml:trace>
  <inkml:trace contextRef="#ctx0" brushRef="#br0" timeOffset="16590.8906">20085 305,'0'0,"23"0,1 0,-1 0,1 0,-1 0,1 0,-1 0,1 0</inkml:trace>
  <inkml:trace contextRef="#ctx0" brushRef="#br0" timeOffset="17927.4382">21472 117,'0'-23,"0"46,0 1,0-1,0 24,0-23,-23-1,-1 24,24-23,0 23,0-24,0 1,-23 23,-1-23,24-1,0 1,0-1,-23-23,23-23,23-1,-23 1,0-1,0-23,0 23,0 1,0-24,24 23,-24 1,23-24,-23 23,0 1,0-24,24 23,-1 24,1 0,-1 0,1 0,-24 24,23 23,-23-24,24 1,-24-1,24 1,-1 23,1-24,-24 1,0-1,23 1,-23 0,24-1,-24 1,-24-24,24 23</inkml:trace>
  <inkml:trace contextRef="#ctx0" brushRef="#br0" timeOffset="18079.4261">21425 399,'24'-23,"-1"23,1 0,23 0,-24-24,1 24,23 0,-23-23</inkml:trace>
  <inkml:trace contextRef="#ctx0" brushRef="#br0" timeOffset="18815.3817">21872 188,'0'-24,"0"48,0-1,0 1,0-1,0 1,0-1,0 24,0-23,0-1,0 1,0 0,0-1,0 1,0-1,0-46,0-1,0 1,0-1,0-23,0 23,0 1,24-24,-24 23,0 1,23-1,-23 1,24 23,-24 23,23 1,-23-1,24 1,-24-1,23 1,1 23,-24-24,23 1,24 0,-47-1,24 1,-1-1,1-23,-1 24,1-24,0-24,-1 1,-23-1,0 1,24-25,-24 25,0-1,23 1,-23-1,0 1,0-1,0 1,0-1</inkml:trace>
  <inkml:trace contextRef="#ctx0" brushRef="#br0" timeOffset="19519.3348">23636 141,'0'0,"-23"0,-1 0,1 23,-1-23,1 24,-1-1,0 24,1-23,-1-1,1 24,23-23,0 23,23-23,1-1,-1 1,1-1,0-23,-1 24,24-24,-23 0,-1 0,1 0,-1 0,1-24,-1 1,1-1,-1 1,-23-25,0 25,0-1,0 1,0-24,0 23,0 1,0-1,-23 1,23-1,-24 1,1 23,23-24,-47 24</inkml:trace>
  <inkml:trace contextRef="#ctx0" brushRef="#br0" timeOffset="20363.3003">24083 164,'0'0,"-24"0,24 24,0-1,0 24,0-23,0-1,0 1,0 23,0-24,24 48,-1-47,-23-1,0 1,-23-24,23-24,0 1,0-1,-24 1,24-1,0-23,0 0,0 23,0 1,0-24,0 23,0 1,0-24,24 23,-1 24,-23-23,48-1,-25 24,24 0,-23 0,-1 24,1-1,-1-23,-23 24,24-1,-24 1,0-1,-24-23,24 24,-23-1,-1 1,-23-24,24 23,-24 1,23-24,0 23</inkml:trace>
  <inkml:trace contextRef="#ctx0" brushRef="#br0" timeOffset="20827.2708">24553 188,'0'0,"24"0,-24 23,-24 1,24-1,0 1,0-1,0 1,-23-1,23 1,0 23,0-23,0-1,-24 1</inkml:trace>
  <inkml:trace contextRef="#ctx0" brushRef="#br0" timeOffset="21051.2533">24506 282,'24'-24,"-48"48,48-71,-1 23,-23 1,24 23,-1-24,-23 1,24 23,-1 0,1-24,23 24,0 0,-23 0,-1 0,1 0,-1 0,1 24</inkml:trace>
  <inkml:trace contextRef="#ctx0" brushRef="#br0" timeOffset="21267.2429">24600 329,'0'0,"0"23,24-23,-1 0,1 0,-1 0,1 24,-1-24,1 0</inkml:trace>
  <inkml:trace contextRef="#ctx0" brushRef="#br0" timeOffset="21451.2294">24600 517,'-23'0,"46"0,-46 24,46-24,1 0,23 0,-24 0,1 0,-1 0,1 0,0 0</inkml:trace>
  <inkml:trace contextRef="#ctx0" brushRef="#br0" timeOffset="22344.4867">25165 211,'-24'0,"24"24,0-1,0 1,0-1,0 1,0-1,-23 1,23-1,0 1,0 0,0-1,0 1,0-1,0 1,0-1,0-46,0-1,0 1,0-1,0 1,0-1,0-23,0 0,23 23,1 1,-24-1,23 1,1-1,-24 1,23-1,24 24,-47-23,24 23,-1 0,1 0,-1 0,-23 23,24-23,0 24,-24-1,-24 1,0-24,24 23,-47 1,24-24,-1 0,1 23,-24-23,23 24,1-24,-1 23,48 1,-1-24,1 0,-24 23,47-23,-24 24,1-24,-1 24,24-24,-47 23,48-23,-25 0,24 24</inkml:trace>
  <inkml:trace contextRef="#ctx0" brushRef="#br0" timeOffset="22984.4477">25800 188,'0'-24,"0"48,0-1,-24-23,24 24,0-1,-23 1,23-1,0 1,-24-1,24 1,0-1,0 1,0 0,0-1,-23-23,23 24,0-1,-24-23,24 24,0-48,0 1,24 23,-24-24,23 1,-23-1,0-23,0 23,0 1,0-24,0 23,24 1,-24-1,0 1,23-1,-23 1,0-1,24 24,-1 0,-23 24,24-1,-1 1,-23-1,24-23,-24 24,0 23,0-24,23 1,-23-1,24 1,-24-1,0 1,0 0,0-1,0 1</inkml:trace>
  <inkml:trace contextRef="#ctx0" brushRef="#br0" timeOffset="23152.4345">25800 376,'0'0,"0"-24,23 24,-23-23,24 23,-1 0,1 0,-1 0,1 0</inkml:trace>
  <inkml:trace contextRef="#ctx0" brushRef="#br0" timeOffset="23464.4179">26082 211,'24'0,"-1"0,24 0,0 0,0 0,-23 0,-1 0,1 0,-1 0,1 0</inkml:trace>
  <inkml:trace contextRef="#ctx0" brushRef="#br0" timeOffset="23680.4007">26317 188,'-23'23,"-1"1,24-1,0 1,0-1,-23 1,23-1,0 1,-24-24,24 23,0 1,0 0,0-1,24 1,-24-1</inkml:trace>
  <inkml:trace contextRef="#ctx0" brushRef="#br0" timeOffset="24114.6089">26811 235,'0'-24,"-23"24,23 24,-47-1,23 1,24-1,0 1,-23-1,-1 1,24-1,24 1,-24 0,23-1,-23 1,24-1,-1-23,1 0,-1 0,1 0,-1 0,-23-23,24 23,-24-24,0 1,0-1,0 0,0 1,-24-1,1 1,23-1,-24 24,1-23</inkml:trace>
  <inkml:trace contextRef="#ctx0" brushRef="#br0" timeOffset="24618.5763">26952 211,'24'0,"-1"0,-23 24,0-1,0 1,0-1,0 1,0-1,0 1,0-1,0 1,0 0,0-1,24 1,-24-1,0 1,23-24</inkml:trace>
  <inkml:trace contextRef="#ctx0" brushRef="#br0" timeOffset="25034.5488">27117 235,'23'-24,"1"1,-24-1,0 1,23 23,1 0,-1 0,1 0,-1 0,-23 23,24 1,-24-1,0 1,0-1,-24 1,1-24,-1 23,1-23,-24 24,23-24,1 0,-1 23,1-23,-1 0,24 24,24-24,-1 0,1 23,-1-23,1 24,-1-24,24 24,0-1,-23-23,0 24</inkml:trace>
  <inkml:trace contextRef="#ctx0" brushRef="#br0" timeOffset="26898.4327">6138 1152,'0'0,"24"0,-1 24,1-24,-1 0,24 0,0 0,-23 0,23 23,0-23,0 0,0 0,24 0,-24 0,23 0,-23 0,24 0,-1 0,1 0,0 0,23-23,-24 23,48 0,-48-24,24 24,24 0,0 0,-24 0,23 0,1-23,-1 23,1 0,0 0,23 0,-24-24,24 24,1 0,-25 0,48 0,-48 0,24 24,1-24,-1 0,-24 0,48 23,-47-23,23 0,0 0,0 24,0-24,0 0,0 0,0 0,24 0,-24 0,0 0,24 0,-24 0,0 0,24 0,-24 0,23-24,-23 24,24 0,-24 0,0 0,24 0,-24-23,0 23,0-24,0 1,24 23,-24-24,0 24,24-24,-24 24,0 0,24-23,-24 23,0 0,24 0,-24 0,0 0,0 0,0 0,0 0,0 0,0 0,-23 0,47 0,-48-24,48 24,-48 0,48 0,-24 0,330 0,-307 0,-23 0,24 0,0 24,-1-24,1 0,23 0,-23 0,-1 0,1 0,23 0,-23 0,-1 0,24 0,-23 0,0 0,-1 0,1 0,23 0,0 0,-23 23,23-23,0 0,0 0,0 24,24-24,-24 0,24 0,-24 0,24 0,-1 24,1-24,0 0,23 23,0-23,-23 0,23 24,-23-24,23 23,0-23,-23 0,23 24,-24-24,1 23,0 1,-1-24,-22 23,-1 1,-24-1,1 1,0-1,-1 1,-46-1</inkml:trace>
  <inkml:trace contextRef="#ctx0" brushRef="#br0" timeOffset="27808.6723">2940 2516,'0'0,"0"-23,0-1,0 1,0 46,0 1,0-1,0 1,0 23,-24 0,24 0,-23-24,23 24,0 0,0 0,23-23,-23 23,24-24</inkml:trace>
  <inkml:trace contextRef="#ctx0" brushRef="#br0" timeOffset="28320.6373">2987 2352,'0'-24,"0"48,-47-72,23 25,1 23,-24 0,23 0,-23 0,24 0,-24 0,23 23,1 1,-1 23,1 0,-24 24,23-24,-23 23,23 24,1-23,23 23,0-24,0 1,0 0,47-1,-24-23,25-23,-1 23,23-24,1-23,-1 24,1-24,-24-24,70-46,-70 46,0-46,1 23,-25 0,1-24,-24 0,0 1,0-1,0 1,-24-24,24 23,-47 1,23 23,-23 0,24-1,-24 1,0 24,0 23,0 0,-24 23,24-23</inkml:trace>
  <inkml:trace contextRef="#ctx0" brushRef="#br0" timeOffset="30800.4819">5762 2352,'-23'0,"46"0,-70 0,47-24,24 24,-1 0,1 0,-24-24,47 24,-24 0,1-23,46 23,-46 0,-1-24,24 24,-23 0,-1 0,1 0,-1 0,-23 24,0-1,0 25,0-25,0 24,0-23,0 46,0-46,0 23,0 0,0 0,0 23,24-46,-24 23,0 0,0 0,0-24,0 1,0 0,-71 23,48-24,-48-23,48 0,-24 24,0-24,0 0,0 0,23 0,-23-24,0 24,23-23,1 23,-1-24,1 1</inkml:trace>
  <inkml:trace contextRef="#ctx0" brushRef="#br0" timeOffset="31040.4716">5762 2634,'0'0,"-23"0,-1 0,48 0,-1 0,1 0,-1-24,1 24,23 0,0 0,-24 0,24-23,0 23</inkml:trace>
  <inkml:trace contextRef="#ctx0" brushRef="#br0" timeOffset="31888.4113">7314 2328,'0'-24,"0"48,0-71,0 70,0 1,0 0,0 23,0-24,-23 24,23 0,0-23,0 23,0-24,-24 24,24-23,-23-1,23 1,-24-1,24 1,0-48,0 1,0-1,0 1,0-24,0 0,24 23,-1-23,1-23,-24 46,23-23,1 0,-24 23,0 1,23-1,1 24,-1 0,1 24,-24-1,23 25,-23-25,0 1,0 23,24 0,-24-24,0 24,23-23,-23-1,0 1,0-1,0 1,24-1</inkml:trace>
  <inkml:trace contextRef="#ctx0" brushRef="#br0" timeOffset="32048.4015">7291 2587,'23'0,"1"-24,23 24,-24-23,24 23,-23 0,-1-24</inkml:trace>
  <inkml:trace contextRef="#ctx0" brushRef="#br0" timeOffset="32417.623">7738 2704,'0'0,"23"0,-46 0,23 24,0-1,-24-23,1 24,-1-1,24 1,-23-1,-1-23</inkml:trace>
  <inkml:trace contextRef="#ctx0" brushRef="#br0" timeOffset="33057.5803">8279 2304,'0'-23,"0"46,0 1,0 0,0-1,0 24,0-23,0-1,0 24,0 0,0-23,0-1,0 1,0-1,0 1,0-48</inkml:trace>
  <inkml:trace contextRef="#ctx0" brushRef="#br0" timeOffset="33497.5534">8208 2422,'0'-23,"0"46,0-70,0 24,0-1,0 0,23-23,1 47,0-23,-24-1,47 24,-24-23,1 23,-1 0,-23 23,24-23,-1 24,-23-1,0 1,-23-1,-1 1,24 0,-23-1,-1 1,1-1,-1-23,1 0,23 24,23-1,1-23,-1 0,-23 24,24-1,-1-23,1 24,-1-1,-23 1,0-1,0 1,0-1,-23 1,-1-24,1 0,-1 23,1-23,-1 0</inkml:trace>
  <inkml:trace contextRef="#ctx0" brushRef="#br0" timeOffset="34013.5738">8843 2610,'0'0,"23"0,-23 24,0-1,-23 1,-1-1,24 1,-23-1,23 1,-47-24</inkml:trace>
  <inkml:trace contextRef="#ctx0" brushRef="#br0" timeOffset="34517.5413">9549 2375,'0'-23,"0"46,0-70,0 23,-24 24,0 0,-23 24,24 0,-1-1,1 1,-24 23,23 0,1 0,23 0,0-24,0 1,0 23,0-24,47 1,-24-1,24-23,0 24,0-24,-23 0,23 0,0 0,0-24</inkml:trace>
  <inkml:trace contextRef="#ctx0" brushRef="#br0" timeOffset="34941.5162">9407 2234,'0'0,"0"-24,24 1,-1-1,-23 1,24-1,-1 24,-23-23,24 23,0 0,-1 0,-23 23,0 1,24-1,-1 1,-23-1,0 1,24-1</inkml:trace>
  <inkml:trace contextRef="#ctx0" brushRef="#br0" timeOffset="35605.4738">8208 2116,'-24'0,"24"-23,24-1,-1 1,1-1,0 24,-1-23,1 23,-1 0,-23 23,24 1,-24-1,23 1,-23-1,0 1</inkml:trace>
  <inkml:trace contextRef="#ctx0" brushRef="#br0" timeOffset="36221.4349">7244 2093,'0'0,"0"-24,23 24,1-23,-24-1,23 1,1 23,-1-24,1 1,-1-1,24 24,-47-23,24 23,-1 0,-23 23,0 1,0-1,0 1,0-1,24 1,-24-1,23 1,1-1,-24 1,23-1</inkml:trace>
  <inkml:trace contextRef="#ctx0" brushRef="#br0" timeOffset="37882.7675">10960 2516,'0'-23,"0"-1,-24 1,1 23,-24 0,23 23,24 1,-47-1,47 1,-47-1,47 1,-24-1,1 1,-1-1,24 1,24-24,-1 23,1-23,-1 0,1-23,23 23,-23-24,23 24,-47-23,23-1,1 1,-24-1,0 1,-24 23,1 0,23 23,-24-23,24 24,-23-24,23 23,0 1,23-24,1 23,-1 1,1-24,-1 0,1 0,-1 0,1 0,-1 0,1 0,-1 0,-23-24,24 24,-1-23,-23-1,0 1,24 23,-1-47,-23 23,24 24,-24-47,0 24,0-1,0 1,0-1,0 1,-24 23,1 0,-1 0,24 23,-23-23,46 0,1 0,23 0,-24 0,1 0,23-23,0 23,-24 0,25 0,-48 23,23-23,1 24,-1-1,-23 1,0-1,0 24,-23-47,23 47,0-23,-24-24,24 23,0 1,24-24,-24 23,23-23,1 0,-1 0,1 0,-1-23,24-1,-23 24,23-23,-24-1,-23 1,24-1,-24 1,0-1,0 1,-24 23,24-24,-23 24,23 24,-24-1,24 1,0-1,0 1,0-1,24 1,-24-1,23-23,1 24,-1-24,-23 23</inkml:trace>
  <inkml:trace contextRef="#ctx0" brushRef="#br0" timeOffset="39153.5876">13523 2234,'0'-24,"0"1,0-1,0 1,0-1,0 1,24 23,-1 0,1 0,-1 0,1 0,-1 0,1 23,-24 1,23-24,-23 23,0 1,0-1,-23 1,23-1,-24-23,1 24,23-1,-24 1,1 0,-1-24,24 23,0 1,0-1,24 1,-1-1,1 1,-24-1,47-23,-47 24,0-1,23-23,-23 24,-23-24,-1 23,1-23,-1 0,-23 24,24-24,-1 0,-23 0,24 0,-1 0</inkml:trace>
  <inkml:trace contextRef="#ctx0" brushRef="#br0" timeOffset="41505.441">15193 2234,'-24'0,"1"0,-1 23,1-23,-1 24,1-1,-1 1,1 0,-1-1,24 1,0-1,0 1,0-1,0 1,47-24,-47 23,47-23,0 0,-23 0,-1 0,1-23,-1-1,-23 1,24-1,-24 1,0-1,-24 1,1-1,-1 24,48 0,-1 0,1 0,0 0,23 0,-24 0,1-24,23 24,-47-23,23-1,24 24,-47-23,0-1,24 1,-24-1,0 1,0-1,0 1,-24 23,24-24,0 1,0 46,0 1,0-1,0 1,0 23,0-24,0 24,0-23,0 70,0-47,0-23,0 23,0 0,0-24,0 1,0-1,0 1,0-1,0 1,-23-24,23-24,0 1,0-24,0 23,23-23,-23 24,0-24,24 23,-24-23,23 24,1-1,-1 0,1 1,23 23,-47-24,47 24,-24 0,1 24,-1-24,-23 23,0 1,0 0,0-1,0 1,-23-1,-1-23,1 0,-1 24,1-24,-1 0,1 0,-1 0,24 23,24-23,-1 24,1-24,23 0,0 0,-24 0,1 0,-1-24,1 24,-1 0,1-23,0-1,-1 24,1-23,-1-1,-23 1,0-1,0-23,0 23,0 1,0-1,-23 24,-1 0,24 24,0-1,0 1,0-1,0 1,0 0,24-24,-1 23,-23 1,24-24,-1 23,1-23,-1 0,1 0,-1 0,1 0,-24-23,23-1,1 1,-1 23,-23-24,0 0,0 1,0-1,0 1,0-1,0 1,-23 23,23-24,-24 24,48 0,-1 0,1 0,-1 0,1 0,-1 0,1 0,23 24,-24-24,1 0,-1 23,1-23,-24 24,23-1,-23 1,0-1,0 1,0 0,0-1,0 1,24-1,0 1,-24-1,23-23,1 24,23-24</inkml:trace>
  <inkml:trace contextRef="#ctx0" brushRef="#br0" timeOffset="42525.6836">16910 2352,'0'-24,"0"0,-24 24,1 0,-1 0,1 0,23 24,-24-24,-23 24,47-1,-23 1,23-1,0 1,23-1,1-23,-1 0,1 0,-1-23,1 23,-24-24,23 1,-23-1,0 1,0 46,0 1,0-1,24 1,-24-1,23-23,1 24,-1-24,1 0,-1 0,-23-24,24 24,-1-23,1-1,-1-23,1 24,-24-1,24 0,-24-23,23 24,-23-24,0 23,0-23,0 24,0-1,0 1,0-1,0 1,0-1,-23 24,23 24,-24-24,24 23,0 1,-24 23,24-24,0 1,0-1,0 24,24-23,-24-1,24 24,-1-23,1 0,23-24,-47 23,47 1,0-24,-24 0,1 0,-1 0</inkml:trace>
  <inkml:trace contextRef="#ctx0" brushRef="#br0" timeOffset="42797.6678">16957 2163,'-47'0,"94"0,-118 0,71-23,24 23,-1 0,1 0,-1-24,24 24,0 0,0 0,1 0,-1 0,0 0,0 0,0 0,0 0,-24 0</inkml:trace>
  <inkml:trace contextRef="#ctx0" brushRef="#br0" timeOffset="44005.5911">17615 2187,'-23'0,"23"23,-24 1,1-1,23 1,0-1,0 1,0 0,23-24,1 0,-1 0,1 0,-24-24,23 24,-23-24,24 24,-24-23,0-1,-24 24,1-23,-1 23,24 23,24-23,23 0,-24 0,1 0,-1 0,1 0,0 0,-1-23,1 23,-24-24,23 1,-23-1,0 1,0-1,0 1,0-1,0 1,-23 23,-1 0,48 0,-1 0,1 0,-1 0,24 0,-23 0,23 0,-24 0,1 0,-1 23,1-23,-1 24,-23-1,0 1,0-1,0 1,0-1,0 1,0-1,0 1,0-1,24-23,-1 0,1 0,-1 0,1-23,-1 23,1 0,-24-24,0 1,23-1,-23 1,24-1,-1 24,1 0,-24 24,24-1,-24 1,23-1,1-23,-24 24,0-1,0 1,-24 0,-23-1,47 1,-47-1,0-23,-24 24</inkml:trace>
  <inkml:trace contextRef="#ctx0" brushRef="#br0" timeOffset="44597.5515">19050 2328</inkml:trace>
  <inkml:trace contextRef="#ctx0" brushRef="#br0" timeOffset="46983.2815">9290 3574,'0'-23,"-24"23,24-24,24 24,-1 0,1 0,23 0,0 0,0 0,0 0,0 0,0-23,0 23,0 0,-23-24,-1 24,1 0</inkml:trace>
  <inkml:trace contextRef="#ctx0" brushRef="#br0" timeOffset="47255.2686">9572 3527,'0'24,"0"-48,0 71,0-23,0 0,0-1,0 1,0-1,0 1,0-1,0 1,0-1,0 1,0 23,0-24,24 1,-24-1,0 1</inkml:trace>
  <inkml:trace contextRef="#ctx0" brushRef="#br0" timeOffset="48399.1916">9666 3857,'24'0,"-24"-24,23 24,1-23,-1 23,1-24,-1 1,1-1,-1 1,-23-1,0 1,0-1,0 1,0-1,0 0,0 1,0-1,-23 24,23 24,0-1,0 1,0 0,0-1,0 24,0-23,0-1,0 1,0-1,0 1,0 23,0-24,0 1,0-1,23-23,-23-23,0-1,0 1,24-1,-1 1,-23-1,24 24,-1 0,1 24,-1-1,1-23,-24 24,23-24,1 0,-1 0,1 0,-1-24,1 24,0-23,-24-1,23 24,-23-23,-23 23,23 23,-24-23,24 24,0-1,0 1,24-1,-1-23,1 0,-1 0,1 0,-1 0,-23-23,24-1,-1 1,-23-1,24 24,-1 0,-23 24,24-24,-24 23,0 1,0-1,0 1,0-48,23 1,-23-1,24 1,-24-1,23 24,1 0,-1 0,1 0,-1 0,1 0,-1 24,1-24,-1 0,-23 23,24-23,-24 24</inkml:trace>
  <inkml:trace contextRef="#ctx0" brushRef="#br0" timeOffset="49223.1422">11712 3457,'24'0,"23"0,-24 0,1-24,23 24,-24 0,24 0,0 0,-23 0,23 0,0 0,-23 0</inkml:trace>
  <inkml:trace contextRef="#ctx0" brushRef="#br0" timeOffset="49479.1234">11994 3457,'0'0,"-23"0,23 23,-24 1,24-1,-23 1,23 23,0-23,0-1,0 1,0-1,0 1,0 23,0-24,0 1,0-1,23 1,-23-1,24 1</inkml:trace>
  <inkml:trace contextRef="#ctx0" brushRef="#br0" timeOffset="50039.09">12065 3833,'0'0,"0"24,0-1,24-23,-1 0,1 0,-24-23,23 23,1 0,-24-24,47 24,-47-23,23-1,1 24,-1-23,-23-1,0 1,-23-1,-1 1,1 23,-1 0,1 0,-1 0,48 0,-1 0,1 0,-1 0,24 0,-23 0,-1 0,1 0,23 0,-24 23,1-23,-24 24,0-1,0 1,0-1,23 1,-23-1,24-23,-24 24,23-24,1 23,-1-23,24 0,-23 0</inkml:trace>
  <inkml:trace contextRef="#ctx0" brushRef="#br0" timeOffset="50599.055">13147 3386,'0'-23,"0"46,0-23,-24 24,24-1,-23 1,23 23,-24 0,24 0,47 24,-47-24,47 0,-23-24,23 1,-24-1,24 1,1-24,-1 23,-24-23,24 0</inkml:trace>
  <inkml:trace contextRef="#ctx0" brushRef="#br0" timeOffset="51211.0966">13735 3363,'0'23,"0"1,0-1,0 1,0-1,-24 1,24-1,-23 24,23-23,0 0,0 23,-24-24,1 1,23-1,0 1,-24-24,24-24,24 1,-24-1,0-23,23 24,-23-25,24 25,-24-24,23 23,1 1,-24-24,47 23,-24 1,1 23,-1 0,1 23,-24 1,23-1,-23 1,0-1,0 24,24-23,-24-1,0 25,0-25,0 1,0-1,0 1,0-1,0 1,0-1,0 1</inkml:trace>
  <inkml:trace contextRef="#ctx0" brushRef="#br0" timeOffset="51387.0872">13688 3645,'-24'0,"48"0,-48-23,48 23,-1 0,1 0,-1 0,1 0,-1 0,24 0</inkml:trace>
  <inkml:trace contextRef="#ctx0" brushRef="#br0" timeOffset="52275.0316">14158 3433,'0'24,"0"-1,-23 1,23-1,0 1,0-1,-24 1,24 0,0-1,0 1,0-1,0 1,-23-24,23 23,0 1,0-1,0-46,0-1,0 1,0-1,0 1,0-1,0 1,0-1,0-23,23 23,-23 1,0-1,24 1,-24-1,0 1,23-1,1 1,-1 23,1 0,-1 0,1 0,-24 23,23-23,-23 24,0-1,0 1,0-1,-23-23,23 24,-24-1,1-23,23 24,-24-24,1 0,23 23,23-23,1 0,-1 0,-23 24,24-24,-1 24,1-24,-1 0,-23 23,24 1,-1-24,-23 23,24 1,-24-1,-24-23,24 24,-23-24,23 23,-24-23,1 0,-1 24,-23-24,24 0,-1-24</inkml:trace>
  <inkml:trace contextRef="#ctx0" brushRef="#br0" timeOffset="52635.01">14911 3433,'0'0,"0"-23,0-1,-24 24,1 24,-24-1,23 1,1-1,-1 1,-23 23,47-24,-23 25,-1-25,24 1,0-1,0 1,24-1,-1 1,24-1,0-23,-23 0,23 0</inkml:trace>
  <inkml:trace contextRef="#ctx0" brushRef="#br0" timeOffset="53282.968">15146 3269,'0'-24,"0"48,0-71,23 70,-23 1,0-1,24 24,-24 0,23 0,1-23,0 46,-1-46,1 47,-1-48,1 24,-1 0,-23-23,0 23,-23-24,23 24,-47-23,23-1,-23 1,0-1</inkml:trace>
  <inkml:trace contextRef="#ctx0" brushRef="#br0" timeOffset="53730.9386">15804 3622,'24'-24,"-1"24,25-24,-25 24,24 0,-23 0,23 0,-24 0</inkml:trace>
  <inkml:trace contextRef="#ctx0" brushRef="#br0" timeOffset="53914.9268">15757 3763,'-23'23,"46"-46,-23 46,47-23,-23 0,-1 0,25 0,-25 0,24 0,0-23</inkml:trace>
  <inkml:trace contextRef="#ctx0" brushRef="#br0" timeOffset="54370.901">16534 3292,'0'0,"0"-23,23-1,1 24,23 0,-24 0,24-23,0 23,24-24,-24 24,0 0,0 0,0 0,0 0,-24 0,1 0,-1 0</inkml:trace>
  <inkml:trace contextRef="#ctx0" brushRef="#br0" timeOffset="54578.8881">16863 3292,'0'0,"0"24,-24-1,24 1,-23-1,23 1,0-1,0 1,-24 23,24-24,-23 1,23-1,0 25,0-25,0 1,0-1,0 1</inkml:trace>
  <inkml:trace contextRef="#ctx0" brushRef="#br0" timeOffset="55194.8498">17145 3692,'-24'0,"48"0,-71 0,47 24,23-24,1 0,0 0,-1 0,24-24,-23 1,-24-1,23 1,1 23,-24-24,0 0,0 1,0-1,-24 24,1-23,-1 23,-23 0,24 0,-1 0,48 0,-1-24,24 24,0-23,-23 23,23 0,0 0,0 0,-24 0,1 23,-1 1,-23-1,24 24,-24-23,0 0,-24-1,24 1,0-1,24 1,-1-24,1 0,-1 23,1-23,23 0,0-23</inkml:trace>
  <inkml:trace contextRef="#ctx0" brushRef="#br0" timeOffset="55651.5864">18321 3151,'-24'0,"48"0,-71 0,47 24,-24-1,1-23,-1 47,24-23,-47 23,47 0,-23-24,23 24,0 0,0 0,23-23,-23 23,47-23,-23 23,-1-24,24 1,0-24,-23 23,23-23</inkml:trace>
  <inkml:trace contextRef="#ctx0" brushRef="#br0" timeOffset="56683.5222">18768 3198,'0'24,"0"-1,0 1,0-1,0 24,0-23,0-1,0 24,-24-23,24-1,0 1,0-1,0 1,0-1,0 1</inkml:trace>
  <inkml:trace contextRef="#ctx0" brushRef="#br0" timeOffset="57179.4922">18697 3410,'0'-24,"0"1,0-1,0 1,0-48,24 48,-1-1,1 1,-24-1,23 1,1-1,-1 24,1 0,-1 0,-23 24,24-24,-24 23,0 1,0-1,0 1,0-1,0 1,0-1,-24 1,1-24,23 23,-24-23,1 24,-1-24,1 0,46 23,1-23,23 0,-24 24,1-24,-1 23,24 1,-23-24,-1 0,1 23,0 1,-1-1,-23 1,-23-1,-25-23,48 24,-47-24,24 24,-1-24,1 0,-24 0,23 0,1 0,-1 0,1 0</inkml:trace>
  <inkml:trace contextRef="#ctx0" brushRef="#br0" timeOffset="57499.4715">19497 3245,'23'0,"-46"0,46-23,-23-1,-23 24,-1 0,-23 0,24 24,-1-1,1 1,-24-1,23 24,1-23,-1 23,1 0,23-24,0 1,0-1,23 24,1-23,-24 0,23-24,1 23,23-23,0 0,-24 0,24 0,24-23</inkml:trace>
  <inkml:trace contextRef="#ctx0" brushRef="#br0" timeOffset="58075.4341">19991 3222,'0'0,"0"-24,0 1,0 46,0 1,-24-1,24 1,-23 23,-1 0,24-24,0 1,-23 23,23-24,-24 24,24-23,0-1,0 1,-23 0,46-48,-23 0,0 1,24-1,-1 1,-23-1,0-23,24 24,-1-24,1 0,-1 0,1 23,-24-23,23 24,1-1,-24 1,23 23,1 0,-1 23,-23 1,0-1,0 1,0 23,0-24,0 24,0-23,0-1,24 24,-24-23,0-1,0 1,0-1,0 1,0-1,0 1</inkml:trace>
  <inkml:trace contextRef="#ctx0" brushRef="#br0" timeOffset="58227.4232">19944 3504,'0'0,"-24"0,24-24,24 24,-1-23,1 23,-1 0,1 0,23 0,0-24</inkml:trace>
  <inkml:trace contextRef="#ctx0" brushRef="#br0" timeOffset="58603.4012">20367 3034,'0'0,"0"-24,24 24,-1 24,1-1,-1 24,1 0,-1 0,1 0,-1-23,24 23,-47 0,24 0,-1 0,-23 0,0-24,-23 24,-1 1,24-25,-23 24,-24-23,0-1,23 1</inkml:trace>
  <inkml:trace contextRef="#ctx0" brushRef="#br0" timeOffset="59107.3707">21355 3410,'0'-24,"23"24,1 0,-1 0,1 0,23 0,-24 0,1 0,-1 0,1 0</inkml:trace>
  <inkml:trace contextRef="#ctx0" brushRef="#br0" timeOffset="59299.3579">21331 3551,'0'0,"0"23,24-23,-1 0,1 0,-1 0,1 0,23 0,-24 0,1-23,23 23,0 0</inkml:trace>
  <inkml:trace contextRef="#ctx0" brushRef="#br0" timeOffset="59715.3291">22272 3198,'-23'0,"46"0,-46-23,46-1,1 1,-1 23,24-24,-23 24,23 0,-24-23,48 23,-24 0,-24 0,24 0,-23-24,23 24</inkml:trace>
  <inkml:trace contextRef="#ctx0" brushRef="#br0" timeOffset="59955.3162">22437 3128,'0'0,"0"23,0 1,0-1,0 1,0-1,0 1,-24-1,24 24,-23-23,23 23,0-24,0 1,0-1,0 24,0-23,0-1,0 1,0 0</inkml:trace>
  <inkml:trace contextRef="#ctx0" brushRef="#br0" timeOffset="60491.2799">22625 3574,'23'0,"1"0,-1 0,1 0,-1-23,1 23,-1-24,1 24,-1-23,1 23,-24-24,0 1,0-1,0 1,0-1,-24 24,1-23,-1 23,1 0,-24 0,23 0,1 0,70 0,-24 0,1 0,23 0,0 0,0 0,0 0,0 0,0 0,-23 0,-1 0,-23 23,24 1,-24-1,0 1,0-1,0 1,0-1,0 1,0-1,23-23,1 0,-24 24,47-24,0-24</inkml:trace>
  <inkml:trace contextRef="#ctx0" brushRef="#br0" timeOffset="60891.2571">23660 3034,'0'0,"0"-24,-24 24,1 24,-1 23,1-24,-1 24,24 0,-47 0,47-23,0 23,-24 0,24-24,0 1,24 23,-24-24,24 1,-1-1,1 1,23-24,-24 23,1-23</inkml:trace>
  <inkml:trace contextRef="#ctx0" brushRef="#br0" timeOffset="61315.229">24553 3175,'0'-24,"0"48,0-71,-23 23,-1 24,1 0,-1 0,1 24,-1-1,1 24,-1-23,-23 23,47-24,-47 24,47-23,-23 23,-1-24,24 1,0-1,0 1,24-1,-1-23,1 24,23-24,0 0,0 0,23 0</inkml:trace>
  <inkml:trace contextRef="#ctx0" brushRef="#br0" timeOffset="61867.1969">25094 3151,'0'0,"-23"0,-1 0,24 24,-23-24,-1 23,24 24,-23-23,-1-1,1 24,23-23,-24-1,1 24,23-23,0-1,-24 1,24-1,-23-23,23 24,0-48,0 1,0-1,23 1,-23-1,24 1,-24-24,23 23,1-23,-1 0,1 0,-1 24,1-24,-1 23,1 24,-1-23,1 23,-24 23,23-23,-23 47,0-23,0-1,24 24,-24-23,0 46,23-46,1-1,-24 1,0-1,23 1,1-24,-24 23,23 1,-23-1</inkml:trace>
  <inkml:trace contextRef="#ctx0" brushRef="#br0" timeOffset="62043.1838">25024 3386,'0'0,"23"-23,1 23,-1 0,1 0,23 0,-24 0,1 0,23 0,-24 0,24 0,-23 0,-1 0</inkml:trace>
  <inkml:trace contextRef="#ctx0" brushRef="#br0" timeOffset="62397.4555">25917 3104,'-23'24,"23"-1,-24 1,24-1,-23 1,-1-1,24 1,-23-1,23 1,-24-1,24 1,0-1,0 1,0-1,0 1</inkml:trace>
  <inkml:trace contextRef="#ctx0" brushRef="#br0" timeOffset="62709.435">25635 3057,'24'-23,"-48"46,71-70,0 24,0 23,0 0,0 0,24 0,-24 23,24 1,-24-1,0 24,0 0,-24 0,24-23,-47 23,0-24,0 24,0-23,0 23,-47-24,24 1,-1-1,-46 1,23-1,-1-23,-22 24,23-24,-24 0,24 0,0 0,24 0,-24 0</inkml:trace>
  <inkml:trace contextRef="#ctx0" brushRef="#br0" timeOffset="63765.3685">25894 3316,'23'0,"1"0,23 0,-24 0,25 0,-1 0,23 0,-23 0,0 0,24 0,-24 0,-24 0,1 0,-1 23,1-23</inkml:trace>
  <inkml:trace contextRef="#ctx0" brushRef="#br0" timeOffset="65233.34">25823 3057,'0'-23,"24"23,-1 0,-23-24,24 24,-1-23,1 23,-1 0,1 0,-1 0,1 23,0-23,-24 24,23-24,1 0,-24 23,23-23,1 0,-24 24,23-24,-23 23,24 1,-1-1,-23 1,0-1,0 1,0-1,-23 1,-1-24,24 23,-23 1,-1-24,1 0,-1 0,1 23,-25-23,25 0,-1 0,1 0,-1 0,24 24,-23-24,46 0,1 0,-1 0,1 0,-1 0,1 0,0 0,-1 0,1 0,-1 0,1 0,-1 0,1 0,-1 0,1 0,-1 0,-23 23,24-23,-24 24,0-1,0 1,-24-1,1 1,-1-24,-23 23,24-23,-24 0,0 24,-1-24,25 0,-24 0,23 0,1 0,-24 0</inkml:trace>
  <inkml:trace contextRef="#ctx0" brushRef="#br0" timeOffset="65857.3016">26741 2916,'0'23,"23"1,1 23,-1-23,1 23,-1-24,1 24,23 0,-24 0,-23-23,24 23,-1 0,-23-24,0 24,-23-23,-1-1,1 24</inkml:trace>
  <inkml:trace contextRef="#ctx0" brushRef="#br0" timeOffset="66905.2352">12018 4915,'23'0,"1"0,0 0,23 0,0 0,0 0,23 0,-23 0,24 0,-1 0,1 0,-1 0,-23-23,-23 23</inkml:trace>
  <inkml:trace contextRef="#ctx0" brushRef="#br0" timeOffset="67822.0863">13594 4609,'0'0,"0"-23,0-1,-24 1,1 23,-1 0,1 23,-1-23,-23 47,24-23,-1 23,1-24,-1 24,0-23,1 23,23-24,0 1,0 0,0-1,47 1,-23-24,-1 23,1-23,46 0,-23-23,0 23,0 0,0-24,0 1,0 23,0-24</inkml:trace>
  <inkml:trace contextRef="#ctx0" brushRef="#br0" timeOffset="68152.8153">14088 4492,'0'23,"0"1,-24-1,24 1,-23 23,-1-24,24 1,-23 23,-1-24,0 1,1-1,23 1,0-1,-24 1,1-24,-1 24</inkml:trace>
  <inkml:trace contextRef="#ctx0" brushRef="#br0" timeOffset="68384.8021">13782 4539,'0'0,"0"-24,0 48,23-1,-23 1,0-1,0 1,0-1,24 1,-1-1,-23 1,24-24</inkml:trace>
  <inkml:trace contextRef="#ctx0" brushRef="#br0" timeOffset="68760.7726">14346 4609,'24'0,"-48"0,71-23,-47-1,-23 24,23-23,-24 23,24 23,-47-23,0 24,24 23,-24-24,23 1,1 23,-1-24,24 1,0-1,0 1,24-24,-24 23,47-23,0 24,-24-24,1 0,-1-24</inkml:trace>
  <inkml:trace contextRef="#ctx0" brushRef="#br0" timeOffset="69336.7399">14817 4515,'-24'-23,"1"23,-1 0,24 23,0 1,0-1,0 1,0 23,0-24,0 1,0 23,0-24,0 1,0-1,0 1,0-1,24 1,-1-24,1 0,23 0,0 0,-24-24,24 24,-23 0</inkml:trace>
  <inkml:trace contextRef="#ctx0" brushRef="#br0" timeOffset="69664.7161">15075 4562,'0'0,"0"-23,24-1,-1 24,1 0,23 0,-47-23,47 23,-23 0,23 0,-24 0</inkml:trace>
  <inkml:trace contextRef="#ctx0" brushRef="#br0" timeOffset="69893.7414">15287 4492,'0'0,"-23"0,23 23,-24 1,24-1,0 1,0-1,0 1,0-1,0 1,0-1,0 1,0-1,0 1,0-1</inkml:trace>
  <inkml:trace contextRef="#ctx0" brushRef="#br0" timeOffset="70093.7321">15146 4821,'-24'0,"48"0,-24 0,23 0,1 0,-1 0,1 0,0-24,23 24,-24 0,1 0,23-23,-24 23,24-24</inkml:trace>
  <inkml:trace contextRef="#ctx0" brushRef="#br0" timeOffset="70389.7104">15828 4515,'23'0,"-46"0,46-23,-46-1,-1 24,1 0,-1 24,-23-1,24 1,-24-1,47 24,-47-23,23-1,1 24,23-23,-24-1,24 1,24-1,-1 1,1-24,23 23,0-23,-24 0,24 0,0 0,-23-23</inkml:trace>
  <inkml:trace contextRef="#ctx0" brushRef="#br0" timeOffset="71685.6287">13711 3222,'24'-24,"-1"24,1-23,-1-1,1 1,-1 23,1 0,-1 0,-23 23,24-23,-24 24,0-1,23-23,1 24</inkml:trace>
  <inkml:trace contextRef="#ctx0" brushRef="#br0" timeOffset="72053.6064">14135 3175,'0'-24,"0"1,23 23,1-24,-1 1,1 23,-1 0,-23-24,24 24,-1 0,-23 24,0-1,24-23,-24 24,23-24</inkml:trace>
  <inkml:trace contextRef="#ctx0" brushRef="#br0" timeOffset="72462.1579">14605 3198,'0'-23,"0"-1,24 24,-24-23,23-1,1 24,-1 0,-23 24,24-24,-24 23,23 1,1-1,-1 1,1-24,-24 23</inkml:trace>
  <inkml:trace contextRef="#ctx0" brushRef="#br0" timeOffset="73334.1046">18650 3010,'0'-23,"24"23,-24-24,23 24,-23-24,24 24,-24-23,23 23,1-24,-1 48,1-1,-24 1,23 0,1-24,-24 23,23 1</inkml:trace>
  <inkml:trace contextRef="#ctx0" brushRef="#br0" timeOffset="73806.0721">19309 3010,'0'0,"0"-23,0-1,23 0,1 24,-1 0,-23-23,24-1,-1 24,-23 24,0-1,24 1,-1 0,-23-1,24-23</inkml:trace>
  <inkml:trace contextRef="#ctx0" brushRef="#br0" timeOffset="74326.0399">19991 2963,'0'-24,"23"1,1-1,-1 1,1 23,-1 23,1 1,-1-1,1 1,-1-24,24 24</inkml:trace>
  <inkml:trace contextRef="#ctx0" brushRef="#br0" timeOffset="75256.8449">24365 3034,'24'-24,"-24"1,0-1,23 24,-23-24,24 24,-24-23,23 23,1 0,-1 23,-23 1,0 0,24-1,-1-23,1 24</inkml:trace>
  <inkml:trace contextRef="#ctx0" brushRef="#br0" timeOffset="75685.3993">24930 2987,'-24'0,"1"0,23-24,0 0,0 1,23 23,1-24,-1 1,1 23,-24-24,23 24,1 0,-1 0,-23 24,0-1,24-23,-1 24,1-24,-24 23,23-23,1 0,-24 24</inkml:trace>
  <inkml:trace contextRef="#ctx0" brushRef="#br0" timeOffset="76197.3621">25565 2916,'23'0,"-23"-24,24 24,-24-23,23 23,1-24,-1 1,1 23,-1-24,1 24,-1 0,-23-23,24 23,-1 0,1 0,-1 0,1 0,-1 23,1-23,-24 24,23-1,1-23,-1 24</inkml:trace>
  <inkml:trace contextRef="#ctx0" brushRef="#br0" timeOffset="82887.4763">2658 6444,'-24'0,"1"0,23-24,0 1,23 23,1-24,-1 24,1 0,-1 0,24 0,-23 24,-1-24,-23 23,0 1,0-1,0 24,0-23,-23 23,-1-24,24 1,-47 23,24-24,23 1,-24-1,1 1,23 0,0-1,23-23,1 0,23-23,-24-1,24 24,0-24,-23 1,23-1,-24 24,1-23,23 23</inkml:trace>
  <inkml:trace contextRef="#ctx0" brushRef="#br0" timeOffset="83423.4454">2658 6209,'0'0,"-24"0,1 0,-1 0,1 0,-1 23,24 1,-47-24,47 47,-47 0,47 0,-47 0,23 23,24-23,0 94,0-70,0-24,47 0,-23 0,23-23,-24-1,25 1,-1-1,0 1,0-24,23 0,-23 0,-23 0,23 0,0-24,23-23,-23 0,-47 0,47 0,-47 0,24-24,-1 24,-23-23,0-1,0 1,0 23,-23 0,-1 0,-23 0,0 23,0 1,0-1,0 24,0 0,0 24,-23-1</inkml:trace>
  <inkml:trace contextRef="#ctx0" brushRef="#br0" timeOffset="84735.3627">6938 6256,'0'23,"0"1,-24-1,24 1,0-1,-23 1,23 23,0-24,-24 24,24 0,-23 0,23-23,0 23,0-24,-24 1,24-1,0 1,0-48,24 1,-24-1,0 1,0-24,0 23,23-23,-23 0,24 0,-24 0,0 0,23 24,1-24,-24 23,0 1,23-1,1 1,0 23,-1 0,-23 23,24 1,-24-1,23 1,1 23,-1-24,-23 1,24 23,-24-24,23 1,-23-1,0 1,0 23,24-24,-1 1,-23-1,0 1</inkml:trace>
  <inkml:trace contextRef="#ctx0" brushRef="#br0" timeOffset="84935.3504">6891 6561,'-24'0,"24"-23,0-1,24 24,-1 0,1-23,-1 23,1-24,0 24,23-23,-24 23</inkml:trace>
  <inkml:trace contextRef="#ctx0" brushRef="#br0" timeOffset="85343.3237">6773 6256,'0'-24,"24"1,-1-1,-23 1,24-1,-24 0,23 1,1-1,-24 1,23-1,1 24,-1 0,1 0,0 0,-1 24,1-24,-24 23,23 1,1-24,-1 23,1 1</inkml:trace>
  <inkml:trace contextRef="#ctx0" brushRef="#br0" timeOffset="86735.2364">7785 6373,'23'0,"1"0,-1 0,1 0,-1 0,1-23,-1 23,1 0,-1 0,1 0,-1 0,1 0</inkml:trace>
  <inkml:trace contextRef="#ctx0" brushRef="#br0" timeOffset="86959.2176">7902 6514,'0'0,"-23"0,46 0,1 0,-1 0,24 0,-23 0,23 0,-24 0,1-23,-1 23</inkml:trace>
  <inkml:trace contextRef="#ctx0" brushRef="#br0" timeOffset="88536.2459">8984 6044,'24'0,"23"0,0 0,-24 0,24 0,0 0,0 0,24 0,-24 0,23 0,-23 0,24-24,0 24,-24 0,0 0,0 0,23 24,-46-24,23 0,-24 0,1 0,23 0,-24 23,1-23</inkml:trace>
  <inkml:trace contextRef="#ctx0" brushRef="#br0" timeOffset="89448.1863">9102 6067,'0'-23,"23"23,1 23,-1-23,-23 24,24-24,-1 0,1 23,-1 1,1-24,23 24,-24-1,24-23,-23 0,23 24,-24-24,25 23,-25-23,24 0,-23 24,-1-24,1 0,-1 0,1 0,-24 23,-24-23,1 24,-24-1,23 1,1-24,-24 23,-1 1,1-1,0 1,24-1,-48 24,48-23,-24-24,23 23,1 1,-1-24,1 23,-1-23,1 24,-1-24,1 0,23 23,23-23,24 0,0 0,0 0,0 0,24 0,-1 0,-23 0,0 0,24 0,0 0,-24 0,23 0,-23 0,0 0,0 0,0 0,24-23,-48 23,24 0</inkml:trace>
  <inkml:trace contextRef="#ctx0" brushRef="#br0" timeOffset="90280.1387">8937 7079,'0'23,"24"-23,-1 0,1 0,-24-23,23 23,1 0,-24-24,0 1,0 46,0 1,0-1,0 1,23-1,1-23,-1 0</inkml:trace>
  <inkml:trace contextRef="#ctx0" brushRef="#br0" timeOffset="90424.1277">9102 6938,'0'-24,"0"48,-24-48,1 1</inkml:trace>
  <inkml:trace contextRef="#ctx0" brushRef="#br0" timeOffset="90768.1027">9360 7079,'0'23,"24"-23,-24 24,0-1,-24 1,24-1,-23-23,23 24</inkml:trace>
  <inkml:trace contextRef="#ctx0" brushRef="#br0" timeOffset="91336.0682">9690 7055,'0'24,"23"-24,-23-24,24 24,-24-23,23 23,1 23,-24 1,0-1,0 1,0-1,0 24,0-23,0-1,0 24,0-23,0-1,-24 24,24-23,-23 0,23-1,-24-23,1 0,23-23</inkml:trace>
  <inkml:trace contextRef="#ctx0" brushRef="#br0" timeOffset="91512.0598">9760 6867,'0'-23,"0"-1,-23 24,23 24</inkml:trace>
  <inkml:trace contextRef="#ctx0" brushRef="#br0" timeOffset="93395.8277">10960 6138,'23'0,"-46"0,23 24,-24-1,1-23,-1 24,-23-1,24 1,-1-24,-23 23,23 1,1-1,-1 1,1-24,-1 23,1 1,-1-24,24 23,0 1,24-24,-1 0,1 0,-1 23,1-23,23 24,-24-24,25 23,-25-23,24 0,-23 24</inkml:trace>
  <inkml:trace contextRef="#ctx0" brushRef="#br0" timeOffset="94491.7582">11289 6209,'-24'23,"24"1,-23-24,23 23,0 1,0 23,0-24,0 1,0-1,0 1,0-1,23 1,1-1,-1-23,24 0,0 0,1 0,-25-23,24-1,-47 1,24 23,-1-24,-23 1,0-1,0 1,24-1,-24 1,0-1,0 48,0-1,23 1,-23-1,24 1,-1-24</inkml:trace>
  <inkml:trace contextRef="#ctx0" brushRef="#br0" timeOffset="95215.912">11900 6561,'24'-23,"-1"-1,1 24,-24-23,23 23,-23-24,0 48,0-1,0 1,0-1,0 1,24-1</inkml:trace>
  <inkml:trace contextRef="#ctx0" brushRef="#br0" timeOffset="95383.9024">12065 6350,'-24'0,"1"-24</inkml:trace>
  <inkml:trace contextRef="#ctx0" brushRef="#br0" timeOffset="96143.8539">12371 5903,'0'0,"0"-24,-24 48,24-1,0 1,0 23,0-24,0 24,0 0,0 1,0-1,0 0,24 0,-24 0,23 0,-23 0,24 0,-24-24,0 24,0 0,0-23</inkml:trace>
  <inkml:trace contextRef="#ctx0" brushRef="#br0" timeOffset="96703.8206">12865 6114,'0'24,"0"0,-24-1,1 1,-1 23,1-24,23 1,-24-1,24 1,-23-1,23 1,0-48,23 1,-23-1,24 1,-1-1,-23-23,0 24,24-1,-1-23,1 23,-24 1,23 23,-23-24,24 24,-1 0,-23 24,24-24,-24 23,0 1,23 0,-23-1,24 1,-24-1,0 1,23-1,-23 1,0-1,0 1,0-1,24-23</inkml:trace>
  <inkml:trace contextRef="#ctx0" brushRef="#br0" timeOffset="96879.8073">12865 6303,'0'-24,"23"24,1-23,-1 23,1 0,-1 0</inkml:trace>
  <inkml:trace contextRef="#ctx0" brushRef="#br0" timeOffset="97347.9694">13359 5879,'0'0,"0"-23,0 46,-24-23,24 24,-24-1,24 24,0-23,0 23,0 0,0-24,0 25,0-1,0 0,0-24,0 24,0-23,0 23,0-24,0 1,0 23,0-24,0 1,0-1</inkml:trace>
  <inkml:trace contextRef="#ctx0" brushRef="#br0" timeOffset="98220.9507">13711 6138,'-23'-24,"23"48,0 0,0-1,23-23,-23 24,24 23,-24-24,23 1,-23-1,24 1,-1-1,1 1,-1-24,-23 23,24-23,-1 0,1-23,-24-1,0 1,0-1,0 1,0-1,0 1,0-1,0 1,0-1,23 24,1-23,0 23,-1-24,1 24,23 0,-24-24,1 24,-1 0,1 0</inkml:trace>
  <inkml:trace contextRef="#ctx0" brushRef="#br0" timeOffset="99160.9147">14135 6514,'23'-23,"1"-1,-1 1,1 23,-1 0,-23 23,0 1,24-1,-24 1,0 23,0-24,0 24,0-23,0 23,0 0,0-23,-24 23,24-24,-23 1,-1 23,1-47,23 23,-24-23,24-23,0-1,24-23,-24 24,0-24</inkml:trace>
  <inkml:trace contextRef="#ctx0" brushRef="#br0" timeOffset="99360.9">14346 6232,'-23'0,"-1"0</inkml:trace>
  <inkml:trace contextRef="#ctx0" brushRef="#br0" timeOffset="99937.5539">14629 6044,'0'-24,"-24"24,48 0,-1 24,1-1,-1-23,24 24,-23-24,-1 23,24-23,-23 24,23 0,0-24,-24 23,1-23,-1 24,1-24,-24 23,23-23,-23 24,0-1,-23 1,-1-1,1 1,-1-1,-70 24,47-23,0 23,0-24,-23 24,23-23,-1-1</inkml:trace>
  <inkml:trace contextRef="#ctx0" brushRef="#br0" timeOffset="100833.4971">15499 5785,'0'-23,"0"46,0-23,0 47,0-23,0 46,0-23,0 0,-24 0,24 24,0-24,0 24,0-24,0 0,0 0,0 0,0 0,0 0,0 0,0-24,0 1,0-1,0 1</inkml:trace>
  <inkml:trace contextRef="#ctx0" brushRef="#br0" timeOffset="101609.4498">15828 6091,'0'-24,"0"1,-24 23,24 23,0 1,0 23,0-23,0-1,0 24,0-23,0-1,0 1,24-1,-1 1,-23-1,24-23,23 0,0 0,0-23,-23 23,-1-24,1 1,-24-1,23 1,1 23,-24-24,0 1,0-1,23 1,-23 46,-23 1,23-1,0 1,0-1,0 1,23-1,1 1</inkml:trace>
  <inkml:trace contextRef="#ctx0" brushRef="#br0" timeOffset="102081.4224">16439 6397,'0'23,"24"-23,-24-23,23-1,1 24,0-23,-24 46,0 1,0-1,0 1,0-1,0 1</inkml:trace>
  <inkml:trace contextRef="#ctx0" brushRef="#br0" timeOffset="102266.7417">16604 6209,'0'0,"-23"-24,-1 24,1 0,-1 0</inkml:trace>
  <inkml:trace contextRef="#ctx0" brushRef="#br0" timeOffset="103170.6787">16745 5997,'0'0,"-23"0,46 0,-23 23,24-23,-1 24,1-24,23 23,-24 1,24-24,0 23,0-23,0 24,-23-24,23 24,0-24,0 23,-23-23,-24 24,-24-1,1-23,-1 24,1-24,-25 23,25 1,-48 23,48-47,-24 47,0-24,0 1,23-24</inkml:trace>
  <inkml:trace contextRef="#ctx0" brushRef="#br0" timeOffset="104074.6266">18086 5926,'0'0,"23"0,-46 0,-1 24,1-1,-24 1,23-1,-23 1,24-1,-24 1,0-1,23 25,0-25,-23-23,47 24,-47-24,24 23,23 1,23-24,1 0,-1 0,-23 23,47-23,-23 0,0 24,23-24,0 23,-24-23,24 24,24-24,-24 0,0 0,0 23</inkml:trace>
  <inkml:trace contextRef="#ctx0" brushRef="#br0" timeOffset="104762.5827">18415 6020,'0'-23,"0"-1,0 1,0 46,-24 1,24-1,0 1,0-1,24 1,-24-1,0 1,24 23,-1-47,1 47,-24-23,23-24,1 23,-24 1,23-24,1 0,-1-24,-23 1,0-1,0 1,0-1,0 1,0-1,0 0,0 1,0-1,0 1,0-1,0 1,24 23,-24-24,23 24,1 0,-1 0,1 0,-1 0,1 0,-1-23,1 23,-1 0,1 0,-1 0,1 0</inkml:trace>
  <inkml:trace contextRef="#ctx0" brushRef="#br0" timeOffset="105458.5368">18768 6397,'23'0,"1"0,-24-24,23 24,1-23,-1-1,1 24,-1-23,1-1,-1 24,-23 24,0-1,0 1,0 23,0-24,0 24,0 0,0-23,0 23,0 0,0 0,-23-24,-1 24,24 1,-47-25,24 1,23-1,-24-23,24-23,0-1,24-23,-24 23,23-23,24 0</inkml:trace>
  <inkml:trace contextRef="#ctx0" brushRef="#br0" timeOffset="105658.5241">19074 6114,'-24'0,"0"0,1 0,-1 0</inkml:trace>
  <inkml:trace contextRef="#ctx0" brushRef="#br0" timeOffset="106418.4748">19379 5832,'-23'-23,"23"-1,0 1,23 23,-23-24,0 1,0-1,0 1,0 46,-23 1,23-1,0 24,0 0,0 0,0 0,0 24,0-24,0 0,0 24,0-24,0 0,0 0,0 0,0 0,0 0,0 0,0-24,-24 1,24-1,0 1,-23-1</inkml:trace>
  <inkml:trace contextRef="#ctx0" brushRef="#br0" timeOffset="125995.3998">10231 8325,'-24'0,"48"0,-1 0,24 0,-23 0,-1 0,24 0,24 0,-24 0,0 0,23 0,-23 0,0 0,-23 0,23 0,0 0,-23 0</inkml:trace>
  <inkml:trace contextRef="#ctx0" brushRef="#br0" timeOffset="126243.3859">10630 8325,'-23'0,"23"24,0-1,-24-23,24 24,0-1,-23 1,23-1,0 1,0-1,0 24,0-23,0-1,0 24,0-23,0 0,0-1,0 1,0-1,0 1</inkml:trace>
  <inkml:trace contextRef="#ctx0" brushRef="#br0" timeOffset="126947.3372">10913 8749,'-24'0,"1"0,-1 0,24 23,24-23,-1 0,1 0,-1 0,1-23,-1 23,1 0,-24-24,23 1,1-1,-24 0,0 1,0-1,0 1,-24-1,1 1,23-1,-24 24,1 0,46 0,1 0,-1 0,1 24,-1-24,1 0,-1 23,1-23,-1 24,-23-1,0 24,0 1,0-25,0 1,0-1,0 24,24-23,-24-1,23-23,1 0,-1 0,1-23,23-1</inkml:trace>
  <inkml:trace contextRef="#ctx0" brushRef="#br0" timeOffset="127411.3118">11830 8208,'0'0,"-24"0,1 23,-1 1,1-1,-1 24,1-23,-1 23,1-24,-1 24,24 0,0 0,24-23,-1 23,1-24,-24 1,47 23,-47-23,47-24,-24 23,24 1,-23-24,-1 0</inkml:trace>
  <inkml:trace contextRef="#ctx0" brushRef="#br0" timeOffset="128027.2723">12277 8302,'0'0,"-24"0,24 23,-23-23,23 24,0 23,-24-47,24 23,-23 24,23-23,0-1,0 1,0-1,0 1,0-1,0 1,0-1,0-46,0-1,0 1,0-1,0-23,23 24,-23-24,24 23,-24-23,0 24,0-24,23 23,-23 1,0-1,24 1,-1 46,-23 1,24 23,-24-24,23 1,-23 23,0-24,24 24,-1-23,1-1,-24 24,0-23,0-1,23 1,1-1,-24 1,0 0,23-24,-23-24</inkml:trace>
  <inkml:trace contextRef="#ctx0" brushRef="#br0" timeOffset="128235.2582">12159 8513,'-23'0,"352"94,-635-188,283 71,46 23,1 0,23 0,0 0,-24 0,1 0,-1 0,1-24</inkml:trace>
  <inkml:trace contextRef="#ctx0" brushRef="#br0" timeOffset="128691.2262">12018 8114,'0'23,"23"-46,1-1,23 1,-23 23,-24-24,23 0,1 1,-24-1,23 24,-23-23,24 23,-24 23,0 1,23-1,1 1,-24 0,23-1,1 24,-1-23,-23-1,24 1</inkml:trace>
  <inkml:trace contextRef="#ctx0" brushRef="#br0" timeOffset="129283.1934">12724 8067,'-24'-24,"0"0,24 48,0 0,24-1,0 24,-1 0,24 0,-23-23,23 23,0 0,-24 0,1-24,-1 24,1 0,-24 0,0-23,0 23,0 0,-24 0,1-23,-24 23,0-24</inkml:trace>
  <inkml:trace contextRef="#ctx0" brushRef="#br0" timeOffset="130211.1296">13617 8513,'24'0,"-1"0,1-23,23 23,0 0,-24 0,24 0,0 0,-23 0,23 0</inkml:trace>
  <inkml:trace contextRef="#ctx0" brushRef="#br0" timeOffset="130427.1159">13664 8725,'0'0,"24"0,23 0,0 0,-24 0,24-23,-23 23,23-24,-24 24,1 0,23-24</inkml:trace>
  <inkml:trace contextRef="#ctx0" brushRef="#br0" timeOffset="131939.0222">15075 8090,'-23'0,"46"0,-23-23,47 23,0 0,-23 0,23 0,24 0,-1 0,1-24,-1 24,1 0,-24 0,23 0,-23 0,0 0,0 0,1 0,-25 0,1 0,-1 0</inkml:trace>
  <inkml:trace contextRef="#ctx0" brushRef="#br0" timeOffset="132621.2789">15169 8114,'-23'0,"-1"0,24 23,24-23,-1 24,1-24,-1 23,1-23,23 24,-23-24,23 23,0-23,0 0,0 24,-24-24,24 0,-23 23,-1-23,1 0,-24 24,0-1,-24 1,1-1,-1 1,-23-24,24 47,-24-24,0 1,0-1,0 24,0-23,-1 23,1-24,0 1,0 23,0-23,0-1,24-23,-1 24,1-1,-1-23,48 0,23 0,0 0,0 0,0-23,23 23,1-24,0 24,-24-23,23 23,1 0,23-24,-47 24,23 0,1 0,-1 0,48 0,-71 0,-23 0,23 0,-24 0,-23 24</inkml:trace>
  <inkml:trace contextRef="#ctx0" brushRef="#br0" timeOffset="133765.2047">15240 9195,'24'-23,"-1"23,1-24,-24 1,23 23,-23-24,24 24,-24-23,0 46,0 1,0-1,0 1,0-1,0 1,0-1,0 1,23-24,1 0</inkml:trace>
  <inkml:trace contextRef="#ctx0" brushRef="#br0" timeOffset="133949.1905">15358 8960,'0'0,"-24"0,1 0,23 24</inkml:trace>
  <inkml:trace contextRef="#ctx0" brushRef="#br0" timeOffset="143871.1506">17027 8067,'-23'23,"-1"1,24-1,-47 1,24-1,-24 1,23-1,1 1,-24-1,0 24,23-47,-23 24,0-1,24-23,-1 24,1-24,-1 0,24 23,0 1,24-24,-24 23,23-23,1 24,-1-24,24 23,0-23,-23 24,23-24,0 0,0 23,0-23,0 0,-24 24,24-24</inkml:trace>
  <inkml:trace contextRef="#ctx0" brushRef="#br0" timeOffset="144455.111">17474 8161,'24'0,"-48"0,48-24,-48 24,24 24,-23-1,-1 1,24-1,0 1,0-1,0 1,0-1,0 1,24-1,-1-23,-23 24,47-24,-23 0,-1 0,1 0,-1-24,1 1,-1-1,-23 1,24 23,-24-24,0 1,0-1,0 48,0-1,0 1,0-1,23-23,-23 24,24-1,-1 1,1-24,0 23</inkml:trace>
  <inkml:trace contextRef="#ctx0" brushRef="#br0" timeOffset="144983.0799">17945 8443,'0'0,"23"0,1 0,-1 0,1-24,-1 24,1-23,-1 23,-23-24,0 48,-23-24,23 23,0 1,0-1,0 1,23-24</inkml:trace>
  <inkml:trace contextRef="#ctx0" brushRef="#br0" timeOffset="145167.0663">18156 8302,'0'0,"0"-24,-23 24,23-23,-24 23,24-24</inkml:trace>
  <inkml:trace contextRef="#ctx0" brushRef="#br0" timeOffset="145575.0445">18603 7855,'0'0,"-23"-24,23 48,0-1,0 1,-24 46,24-23,0 1,0 22,0-23,0 0,0 0,0 0,0 0,0-23,0 23,0 0,0-24</inkml:trace>
  <inkml:trace contextRef="#ctx0" brushRef="#br0" timeOffset="146206.615">19215 7996,'0'23,"0"1,0 0,0-1,-24 1,1-1,-1 24,24 0,-23-23,-1 23,24-24,-23 1,23 23,-24-47,0 23,24 1,0-1,0-46,0-1,0 1,24-24,0 23,-24-23,23 0,1-23,-1 46,1-23,-1 0,1 0,-1 23,1 24,-24-23,23 23,1 0,-24 23,23-23,-23 24,24 23,-24-23,23 23,-23-24,0 24,0-23,24-1,-1 48,-23-48,0 1,24-24,-1 23</inkml:trace>
  <inkml:trace contextRef="#ctx0" brushRef="#br0" timeOffset="146382.6068">19238 8231,'-47'0,"329"118,-517-236,188 95,71-1,-1 24,1 0,-1 0,1-23,-1 23,24-24</inkml:trace>
  <inkml:trace contextRef="#ctx0" brushRef="#br0" timeOffset="146718.5853">19779 7808,'0'-24,"-23"24,23 24,-24-1,24 1,-23-1,23 48,0-48,0 48,0-24,0 24,0-1,0-23,0 0,0 0,23 0,1 0,-24 0,0 0,0-23,23-1,1 1</inkml:trace>
  <inkml:trace contextRef="#ctx0" brushRef="#br0" timeOffset="147298.4302">20155 8161,'0'-24,"-23"24,23 24,0-1,0 24,0-23,0-1,23 1,-23-1,24-23,-1 24,1-24,-1 0,1 0,-1-24,1 24,0-23,-1-1,-23 1,24 23,-1-24,-23 1,0-1,24 24,-24-23,-24 46,24 1,0-1,0 1,24-1,-24 1,0-1,47 1,-24-1</inkml:trace>
  <inkml:trace contextRef="#ctx0" brushRef="#br0" timeOffset="147826.3953">20790 8372,'24'0,"-1"0,-23-23,24 23,-1 0,-23-24,0 48,0-1,0 1,0-1,0 1,24-1,-1-23</inkml:trace>
  <inkml:trace contextRef="#ctx0" brushRef="#br0" timeOffset="148010.3828">20979 8184,'-24'-23,"48"281,-24-493,-48 212,48-1</inkml:trace>
  <inkml:trace contextRef="#ctx0" brushRef="#br0" timeOffset="148458.3541">21237 7972,'-23'0,"46"0,1 0,23 24,0-24,-24 23,24-23,24 24,-24-24,0 24,0-24,0 0,-23 23,23-23,0 24,-24-1,1-23,-1 0,1 24,-24-1,23 1,-46-1,23 1,-24-1,1 1,-1-1,-23 1,0-1,24 1,-24-1,-24 24,24-23,0-1,0 1,0-24</inkml:trace>
  <inkml:trace contextRef="#ctx0" brushRef="#br0" timeOffset="150826.2085">14699 10113,'0'-24,"-23"24,-1 0,24 24,-23-24,23 23,-24 1,0-1,24 1,0-1,0 1,0-1,0 1,0-1,24 1,0-1,-1-23,1 0,-1 0,-23-23,24 23,-1-24,-23 1,0-1,0-23,24 24,-24-1,0 1,0-1,-24 1,24-1,0 1,-23-1,-1 24,1 24,-1-1,24 1,0-1,0 1,24-1,-1-23,1 0,-1 0,1 0,-1 0,24 0,-23 0,-1-23,1-1,-1 24,1-23,-1 23,-23-24,0 1,0-1,0 1,0-1,0 1,0-1,0 0,0 1,0-1,-23 1,-1 23,1 0,-1 0,24 23,0 1,24-1,-24 1,47-24,-24 24,24-1,-23 1,-1-24,24 23,-23 1,23-1,0 1,-47-1,24 1,-24-1,0 1,0-1,0 24,0 0,23-23,-23-1,24 1,-24 23,23-24,1 1,-1-1,1-23,23 0,-24 0</inkml:trace>
  <inkml:trace contextRef="#ctx0" brushRef="#br0" timeOffset="151714.1511">10395 11030,'0'-24,"24"24,-1 0,1-23,23 23,-24 0,24-24,0 24,0 0,-23 0,23 0,-24 0,1 0,0 0,-1 0,-23-23</inkml:trace>
  <inkml:trace contextRef="#ctx0" brushRef="#br0" timeOffset="151942.2869">10748 10912,'0'24,"-24"-24,1 23,-1 1,24-1,0 1,-23-1,23 24,0-23,0 23,0-24,0 1,0 0,23 23,-23-24,0 1,0 23</inkml:trace>
  <inkml:trace contextRef="#ctx0" brushRef="#br0" timeOffset="152603.5191">10771 11312,'0'0,"0"24,24-24,-24 23,24-23,-1 0,1 0,-1 0,1 0,23 0,-24 0,1 0,-24-23,23-1,1 1,-1-1,-23 1,0-1,0 0,0 1,0-1,-23 1,-1 23,1 0,23 23,0 1,23-24,1 23,-1-23,1 0,-1 0,1 24,-1-24,1 0,-1 0,1 24,-24-1,0 1,23-1,-23 1,0-1,24 1,-24-1,0 1,0-1,23 1,1-24,-1 0,1 0,-1 0</inkml:trace>
  <inkml:trace contextRef="#ctx0" brushRef="#br0" timeOffset="153043.4923">11853 10842,'0'23,"-23"1,-1 23,24-24,0 24,-23 0,-1-23,24 23,0 23,0-46,0 23,0 0,0-23,24 23,-1-24,-23 1,47-24</inkml:trace>
  <inkml:trace contextRef="#ctx0" brushRef="#br0" timeOffset="153899.4375">12324 10936,'0'-24,"-24"24,24 24,-23-1,23 1,-24-1,24 24,0-23,0-1,0 1,24-1,-1 24,-23 1,0-25,0 1,0-1,0-46,0-1,0 1,0-1,-23 0,-1 1,24-1,-23 1,23-1,-24 1,1-1,23 1,0-24,0 23,23 1,1-1,-1 1,24-1,0 1,-23 23,23 0,0 0,-47 23,23-23,1 24,-24-1,0 1,-24-1,24 1,-23-1,23 1,-24-1,1 1,23-1,-24-23,48 0,-1 0,1 0,-1 0,1 24,-1-1,-23 1,0-1,24 1,-24 0,0-1,-24 1,24-1,-23-23,-1 24,1-24,-1 0,1 23,-1-23,-23 0,24 0,-1 0</inkml:trace>
  <inkml:trace contextRef="#ctx0" brushRef="#br0" timeOffset="155986.1795">12371 10936,'0'0,"0"-24,0 1,-24 23,1 0,-1 0,1 23,-24 1,47-1,-24 1,1-1,23 1,0-1,0 1,0-1,47-23,-47 24,47-24,-24 0,1 0,-1 0,1-24,-1 24,1-23,-24-1,23 1,-23-1,0 1,0-1,0 1,-23-1,-1 24,1 24,-1-1,1 1,23-1,-24 1,24-1,0 1,0-1,0 1,0-1,24-23,-1 0,24 0,-23 0,-24-23,23 23,1-24,-24 1,23-1,1 24,-24-23,0-1,-24 24,1 0,23 24,-24-1,1 1,23-1,0 1,0-1,0 1,0-1,0 1,23-24,1 0,-1 0,1-24,-1 1,1-1,-1 24,-23-23,-23 23,-1 0,1 0,-1 23,1 1,23-1,0 1,-24-24,24 24,0-1,0 1,0-1,24-23,-1 0,1 0,-24-23,23-1,1 1,-24-1,23 24,-23-24,0 1,0-1,0 1,-23 23,-1 0,24 23,-23 1,23-1,0 1,-24-24,1 24,23-1,0 1,0-1</inkml:trace>
  <inkml:trace contextRef="#ctx0" brushRef="#br0" timeOffset="156706.1341">12982 10818,'0'24,"-23"-1,23 1,0-1,0 1,-24-1,24 24,0-23,0-1,-23 24,23-23,0 23,-24-24,24 1,-23 0,23-1,0 1,0-48,0 1,0-1,23-23,1 23,-24-23,23 0,1 24,-24-24,23 0,1 0,-1 23,-23 1,0-24,24 47,-24-24,23 24,-23 24,0 23,0-24,0 1,24 23,-24-24,0 1,23 23,-23-24,0 1,24-1,-1 1,1-1,-24 1,0-1,23-23,-23 24,24-24</inkml:trace>
  <inkml:trace contextRef="#ctx0" brushRef="#br0" timeOffset="156898.1245">12935 11100,'0'0,"24"0,-24-23,23 23,24 0,0 0,-23-24,-1 24,1 0,23 0,-24 0</inkml:trace>
  <inkml:trace contextRef="#ctx0" brushRef="#br0" timeOffset="157330.0951">12912 10771,'0'-23,"23"-1,-23 1,24 23,-24-24,0 1,23-1,1 24,-1-23,-23-1,24 0,-1 24,1 24,-1-24,-23 24,0-1,24-23,-1 24,1-1,-24 1,23-24</inkml:trace>
  <inkml:trace contextRef="#ctx0" brushRef="#br0" timeOffset="157722.0709">13359 10607,'23'23,"1"1,-24-1,23 1,1-1,-1 1,-23 23,24-24,-1 24,-23-23,0 23,0-24,0 24,0 0,0-23,0 23,0 0,-23 0,-1-23,24 23,-47 0,0 0,24 0,-25 0</inkml:trace>
  <inkml:trace contextRef="#ctx0" brushRef="#br0" timeOffset="158434.0259">14252 11053,'24'0,"-1"0,24 0,-23 0,23 0,0 0,-24 0,24 0,-23 0,-1 0,1 0</inkml:trace>
  <inkml:trace contextRef="#ctx0" brushRef="#br0" timeOffset="158626.0115">14276 11218,'0'0,"23"0,1 0,-1 0,24 0,-23 0,23 0,0 0,-24 0,24-24</inkml:trace>
  <inkml:trace contextRef="#ctx0" brushRef="#br0" timeOffset="159217.9765">15593 10842,'-24'0,"24"-24,0 1,24 23,-1 0,1 0,23 0,0 0,23 0,-23 0,24 0,0 0,-1-24,1 24,-1 0,-23 0,0 0,24-23,-24 23,0 0,-24 0,-46 23</inkml:trace>
  <inkml:trace contextRef="#ctx0" brushRef="#br0" timeOffset="159929.93">15640 10842,'23'23,"1"-23,23 24,-24-24,1 23,23 1,-24-24,48 23,-47-23,23 24,0-24,-47 23,47-23,-47 24,23-24,1 0,-24 23,-24 1,1-24,23 23,-24-23,1 24,-24-1,23-23,-23 47,0-23,23-24,-23 24,0-1,0 24,24-47,-24 24,0-1,23 1,-23-1,24 1,-1-1,24 1,24-24,-1 0,1 0,23 0,0 0,0 0,23 0,-23 0,24-24,0 24,23-23,-47 23,23 0,1-24,-1 24,1 0,-24 0,0 0,-24 0,25 0,-25 0,1 0</inkml:trace>
  <inkml:trace contextRef="#ctx0" brushRef="#br0" timeOffset="161017.8663">15875 11900,'24'0,"-24"-23,23 23,-23-24,24 24,-1-24,-23 1,24 23,-24 23,0 1,0 0,0-1,0 1,0-1,0 1</inkml:trace>
  <inkml:trace contextRef="#ctx0" brushRef="#br0" timeOffset="161193.8533">16063 11712,'-23'0,"-1"0,1 0</inkml:trace>
  <inkml:trace contextRef="#ctx0" brushRef="#br0" timeOffset="162446.0108">17592 10795,'0'0,"-24"0,1 23,-1-23,24 24,-23-1,-1 1,-23-1,24 1,-24-1,23 1,1-1,-24 1,23-24,-23 23,24-23,-1 24,0-24,1 0,23 23,0 1,23-24,1 0,23 23,0 1,0-24,-23 23,23-23,-24 24,24-24,-23 24,-1-24,24 23,-23-23,-1 0</inkml:trace>
  <inkml:trace contextRef="#ctx0" brushRef="#br0" timeOffset="163413.9553">17921 10842,'0'-24,"0"1,0 46,0 1,0-1,0 1,0 23,0-24,24 1,-1 23,-23-24,24-23,-1 24,1-1,-24 1,23-24,1 23,-1-23,1 0,-1 0,1 0,-24-23,23 23,-23-24,0 1,0-1,0 1,0-24,0 23,0 1,0-24,0 23,0 1,0-1,24 24,-1 0,1 0,23 0,0 0,-24 0,25 0,-1 0,0 0</inkml:trace>
  <inkml:trace contextRef="#ctx0" brushRef="#br0" timeOffset="166542.7633">18439 11289,'0'23,"23"-46,1 23,-24-24,23 1,1 23,-24-24,0 48,0-1,0 1,0-1,0 1,0-1,23 1</inkml:trace>
  <inkml:trace contextRef="#ctx0" brushRef="#br0" timeOffset="166734.7557">18603 11100,'0'0,"-23"0,-1 0,1 0</inkml:trace>
  <inkml:trace contextRef="#ctx0" brushRef="#br0" timeOffset="167255.249">18979 10559,'0'-23,"0"46,0-70,-23 71,23 23,0-23,0-1,0 48,0-48,0 48,0-24,23 0,-23 0,0 0,0 23,0-23,0 0,0 0,24 24,-24-24,0-23</inkml:trace>
  <inkml:trace contextRef="#ctx0" brushRef="#br0" timeOffset="167935.2058">19685 10701,'-24'0,"24"23,-23 1,23-1,0 1,-24-1,24 24,-23-47,23 47,-24 24,1-48,23 1,0-1,-24-23,24 24,-23-24,23-24,23 1,1-1,-24 1,0-1,23-23,1 0,-24 24,23-1,1 1,-24-1,0 1,23-1,1 1,0 23,-1 0,1 0,-24 23,0 1,0-1,23 1,-23 23,24-24,-24 1,23-1,-23 1,0-1,0 1,24-1,-24 1,0-1,0 1</inkml:trace>
  <inkml:trace contextRef="#ctx0" brushRef="#br0" timeOffset="168111.2004">19638 10889,'-24'-24,"236"118,-400-164,188 46,23 24,25 0,-25 0,1 0,-1 0,24-23</inkml:trace>
  <inkml:trace contextRef="#ctx0" brushRef="#br0" timeOffset="168467.2079">20320 10536,'-24'-24,"1"24,23 24,-24-1,24 1,0 23,0-23,0 23,0 0,0 0,0 0,-23 0,23 23,-24-23,24 0,0 0,0-23,0 23,-23 0,23-23,23-1</inkml:trace>
  <inkml:trace contextRef="#ctx0" brushRef="#br0" timeOffset="169166.259">20626 10771,'0'-23,"0"46,0 1,0-1,0 1,0-1,23 1,-23-1,0 1,0-1,24-23,-1 24,-23-1,24-23,-1 0,1 0,-1-23,1 23,-1-24,1 24,-1-23,-23-1,0 1,0-1,0 1,0-1,0 1,-23 23,23-24,23 24,1-23,-1 23,1 0,0 0,23 0,-24 0,24 0,-23 0,-1 0,24 0</inkml:trace>
  <inkml:trace contextRef="#ctx0" brushRef="#br0" timeOffset="169832.4344">21214 11030,'0'-24,"23"24,1 0,-24-23,23 23,1 23,-24 1,0-1,23-23,-23 47,0-23,0-1,0 24,0-23,0 0,0 23,0 0,0 0,0-24,0 24,-23-23,-24 23,47-24,0 1,-24-24,24-24,0 1,0-1,24 1,-24-1,0 1,0-1,23 1,-23-24</inkml:trace>
  <inkml:trace contextRef="#ctx0" brushRef="#br0" timeOffset="170168.4132">21331 10842</inkml:trace>
  <inkml:trace contextRef="#ctx0" brushRef="#br0" timeOffset="170824.3727">21331 11077,'0'23,"0"1,0-1,0 1,0 23,0-23,0-1,-23 24,23 0,0-23,0 23,0-24,0 1,0 23,0-24,23-23,1 0,-1 0,1 0,-1 0,48 0,-24-23,-24-1,25 1,-1-1</inkml:trace>
  <inkml:trace contextRef="#ctx0" brushRef="#br0" timeOffset="171996.4345">21731 10630,'0'-23,"-23"23,46 23,1-23,-1 24,24-24,0 23,-23 1,23-24,0 23,0-23,0 24,0-1,-24-23,24 24,1-24,-25 23,-23 1,0-1,-23 1,-1-1,0 1,-23-1,0 1,0-1,24 24,-24-47,0 47,-24-23,24-24,0 23</inkml:trace>
  <inkml:trace contextRef="#ctx0" brushRef="#br0" timeOffset="203072.3611">25047 5385,'0'-23,"0"-1,-23 24,-1-23,1 23,-1 0,1 0,23 23,-24-23,1 0,23 24,-24-1,24 1,-23-24,23 23,0 1,0-1,0 1,23 0,1-1,-1 1,1-24,-24 23,0 1,0-1,0 1,0-1,0 1,0-1,0 1,0-1,0 1,23-1,-23 24,0 0,0 0,0 0,0 0,0 0,-23 1,23-1,0 0,0 0,-24 0,24-24,-23 24,23-23,0-1</inkml:trace>
  <inkml:trace contextRef="#ctx0" brushRef="#br0" timeOffset="203968.3003">25471 5597,'0'-23,"-24"46,24 1,0 23,0 0,0-24,0 1,0-1,0 1,0-1,0 1,24-1,-1 1,1-24,-1 0,1 0,-1-24,1 1,-24-1,23 1,1-1,-24 1,0-1,0 1,23-1,-23 1,24-1,-24 48,0-1,0 1,0 23,23-47,-23 23,0 24,24-47,-24 24,23 23</inkml:trace>
  <inkml:trace contextRef="#ctx0" brushRef="#br0" timeOffset="204376.2761">25988 5950,'0'23,"0"-46,23 23,1-24,0 24,-24-23,0 46,0 1,0-1,23 1,-23-1,24 1</inkml:trace>
  <inkml:trace contextRef="#ctx0" brushRef="#br0" timeOffset="204560.2621">26176 5691,'-23'0,"-1"0</inkml:trace>
  <inkml:trace contextRef="#ctx0" brushRef="#br0" timeOffset="205048.234">25259 5338,'0'0,"23"0,-23 47,0-23,0-1,0 24,0 1,0-1,0 0,0 0,0 0,0 0,0-24,0 24,0 0,0 0,24-23</inkml:trace>
  <inkml:trace contextRef="#ctx0" brushRef="#br0" timeOffset="205624.1938">26552 5362,'0'0,"0"23,24 1,-1-24,1 0,-24 23,23-23,1 24,0-24,-1 23,-23 1,47-24,-23 24,-1-1,-23 1,0-1,-23 1,23-1,-24 1,1-1,-1 1,1-24,-1 23,0 1,1-1,-1-23,1 24,-1-1</inkml:trace>
  <inkml:trace contextRef="#ctx0" brushRef="#br0" timeOffset="206388.4683">26929 5385,'23'-23,"-46"46,46-70,1 0,-1 24,-23-1,24 24,-1 0,-23 24,0-1,0 1,0-1,0 24,0-23,-23-1,23 24,0-23,0 0,0-1,0 1,0-1,0 1,0-1,0 1,23-24,-23 23,24-23,-1 0,1 0,-24-23,-24 23,1 0,-1 23,24 1,0-1,0 1,0-1,0 1,0-1,0 24,0-23,0-1,0 1,0 23,0-24,0 24,0-23,-23-1,-1 25,24-25,-23 1,-1-1,1 1,-1-24,1 23,-1 1</inkml:trace>
  <inkml:trace contextRef="#ctx0" brushRef="#br0" timeOffset="206916.4352">27376 6185,'0'24,"0"-48,23 1,-23-1,0 48,0-1,0 1,0-1,0 1,0-1,0 1,0-1,0 1,24-24</inkml:trace>
  <inkml:trace contextRef="#ctx0" brushRef="#br0" timeOffset="207084.4259">27493 5973,'0'-23,"-23"-1</inkml:trace>
  <inkml:trace contextRef="#ctx0" brushRef="#br0" timeOffset="207377.481">27634 6091,'24'0,"-1"0,1 0,-1 0,1 0,-1 0,1 23,-1-23,1 0</inkml:trace>
  <inkml:trace contextRef="#ctx0" brushRef="#br0" timeOffset="207545.4649">27634 6256,'118'0,"-236"0,259 0,-117 0,23 0,-47-24,23 24</inkml:trace>
  <inkml:trace contextRef="#ctx0" brushRef="#br0" timeOffset="207801.4434">28011 6044,'0'0,"23"0,1 0,-24 23,-24 1,1-1,23 1,0 23,0-23,0 23,0-24,0 1,0-1</inkml:trace>
  <inkml:trace contextRef="#ctx0" brushRef="#br0" timeOffset="208033.4302">28340 6162</inkml:trace>
  <inkml:trace contextRef="#ctx0" brushRef="#br0" timeOffset="208209.4196">28293 6326,'0'24,"23"-24</inkml:trace>
  <inkml:trace contextRef="#ctx0" brushRef="#br0" timeOffset="208761.3879">28669 6162,'0'-24,"24"24,-24 24,0-1,0 1,0-1,0 1,0-1,23-46,1 23,-24-24,0 1,23-1,1 24,-1-23,1 23,-1 0,1 23,-1 1,-23-1,0 1,24-1,-24 1,23-24,-23 23,0 1</inkml:trace>
  <inkml:trace contextRef="#ctx0" brushRef="#br0" timeOffset="209692.0903">30151 6138,'0'24,"0"-48,-24 48,1-24,-1 0,1 0,-1-24,1 0,-1 24,1-23,-1-1,-23-23,47 24,-47-24,47 23,-24-23,1 0,23 24,-24-24,1 0,23 0,0 23,23-23,1 0,-24 24,23-1,1-23,23 23,-23 24,23-23,0 23,-47 23,23 1,-23 23,-23-23,23 23,-47 0,23 0,-23 23,24-23,-1 0,-23 0,47 0,-24-23,1 23,-1-24,24 1,24-24,-1 0,1 0,-1 0,25-24,-1 24,0-47,23 24,-23-1,0 1,0-1,0 1,24-1</inkml:trace>
  <inkml:trace contextRef="#ctx0" brushRef="#br0" timeOffset="210719.1549">30621 5503,'-23'0,"-1"0,-23 0,24 24,-1-24,0 0,24 23,-23-23,23 24,23-24,-23 23,24-23,0 0,-24 24,23-24,1 23,-24 1,0-1,0 1,-24-1,1 1,-1-24,24 23,-24-23,24 24,-23-24,46 0,1 0,-24 23,0 1,24-1,-24 1,0-1,0 24,0 0,0 0,0 0,0 1,23-25,-23 48,24-48,-24 48,23-48,-23 24,0-23,24 23,-1-24,-23 1,47-24</inkml:trace>
  <inkml:trace contextRef="#ctx0" brushRef="#br0" timeOffset="211543.1068">30856 5715,'24'-24,"-24"1,0 46,0 1,0-1,0 1,0-1,0 24,0 0,0 0,0-23,0 23,0-24,0 24,0-23,0 23,-24-23,24-1,0 1</inkml:trace>
  <inkml:trace contextRef="#ctx0" brushRef="#br0" timeOffset="212441.6021">31186 5762,'0'-24,"0"48,0-1,23 24,-23-23,24 23,-24-24,0 1,0-1,23 24,1-23,-24-1,0 1,23-24,-23 23,24-23,-1 0,1 0,-1-23,1-1,-1 1,-23-1,24 1,-24-1,0 1,0-1,0 1,0-1,0 1,0-1,23 1,-23-1,24 1,-1 23,1 0,23 0,-24 0,24 0,-23 0,-1 0,1 0,23 0</inkml:trace>
  <inkml:trace contextRef="#ctx0" brushRef="#br0" timeOffset="213233.5473">31656 6114,'0'24,"23"-24,1 0,-1 0,-23-24,24 24,0 0,-1 0,-23 24,0 0,0-1,0 1,-23-1,23 1,0-1,0 1,-24-1,24 1,0 23,0-24,-24 1,24-1,0 1,-23-1,-1-23,24 24,0-48,24 24,-24-23,0-1,23 1,-23-1,0 1,0-1,0 1,24-24</inkml:trace>
  <inkml:trace contextRef="#ctx0" brushRef="#br0" timeOffset="213521.531">31797 5973,'0'24,"0"-48,24 48,-1-24,-23-24</inkml:trace>
  <inkml:trace contextRef="#ctx0" brushRef="#br0" timeOffset="214473.4692">32079 5503,'0'-24,"24"24,-1 0,1 0,-1 0,-23 24,24-24,-1 0,1 0,-24 24,23-1,1 1,-24-1,-24 1,24-1,-23 1,-1-24,1 23,-1-23,1 24,-1-1,1 1,-1-24,24 23,0 1,24-24,-1 0,-23 23,0 1,0-1,0 1,0-1,24-23,-24 24,0-1,0 1,23-1,-23 1,0 23,0 0,0-23,0-1,0 1,-23-1,23 1,-24-1,24 1,-23-1,23 1,-24-24,24 23,0 1,-23-1</inkml:trace>
  <inkml:trace contextRef="#ctx0" brushRef="#br0" timeOffset="215249.4217">31985 5856,'24'0,"-24"23,23-23,1 0,-1 24,1-24,-1 23,1-23,-1 0,1 24,-1-24,-23 23,-23 1,-1-1,1-23,-1 24,1-1,-1 1,1-24,-1 23,1-23</inkml:trace>
  <inkml:trace contextRef="#ctx0" brushRef="#br0" timeOffset="215817.3871">32456 6303,'0'0,"23"0,1-24,-1 24,-23-23,0 46,0 1,0-1,-23 24,23-23,0-1,0 1,-24 23,24-24,0 24,0-23,0-1,-23 1,23 23,0-24,0 1,0-1,-24 1,1-24,23-24,23 24,-23-47,24 24</inkml:trace>
  <inkml:trace contextRef="#ctx0" brushRef="#br0" timeOffset="216001.3709">32714 6138,'-23'0,"46"0,-46 24,-1-24,24 23</inkml:trace>
  <inkml:trace contextRef="#ctx0" brushRef="#br0" timeOffset="216281.3547">32738 6373,'0'0,"23"0,1 0,-1 0,1 0,-1 0,-23 24,24-24,-1 0,-23 23</inkml:trace>
  <inkml:trace contextRef="#ctx0" brushRef="#br0" timeOffset="216433.347">32761 6467,'118'24,"-142"-95,-70 118,235-23</inkml:trace>
  <inkml:trace contextRef="#ctx0" brushRef="#br0" timeOffset="216665.3294">33185 6279,'23'0,"-46"0,23 0,0 24,0-1,-24 1,24-1,-23 1,23-1,0 1,0-1,0 24,0-23,0-1,0 24,-24-23,24-1,-23-23</inkml:trace>
  <inkml:trace contextRef="#ctx0" brushRef="#br0" timeOffset="216849.3196">33373 6420,'0'0</inkml:trace>
  <inkml:trace contextRef="#ctx0" brushRef="#br0" timeOffset="217049.3119">33373 6561,'-24'24</inkml:trace>
  <inkml:trace contextRef="#ctx0" brushRef="#br0" timeOffset="217554.2822">33561 6420,'23'0,"-46"0,70 0,-24 0,1 0,-24 24,0-1,0 24,0-23,-24-1,24 1,-23-24,-1 0,48 0,-1-24,-23 1,48-1,-25 24,1 0,-1-23,1 23,-1 0,1 0,-1 0,-23 23,0 1,0-1,0 1,0-1,0 1,0-1,0 1,0-1</inkml:trace>
  <inkml:trace contextRef="#ctx0" brushRef="#br0" timeOffset="230166.9104">10231 12676,'0'-23,"-24"23,24-24,24 24,-1 0,1 0,23-23,-24 23,24 0,0 0,-23 0,23 0,0 0,-24 0,24 0,-23 0,-1 0,1 0,-1 0,1 0</inkml:trace>
  <inkml:trace contextRef="#ctx0" brushRef="#br0" timeOffset="230446.8917">10536 12606,'0'0,"0"23,-23-23,23 24,0-1,0 1,0-1,0 1,0-1,0 1,-24 23,24 0,0-24,0 1,0-1,0 1,0-1</inkml:trace>
  <inkml:trace contextRef="#ctx0" brushRef="#br0" timeOffset="230766.8701">10795 12676,'0'24,"0"-1,0 1,0-1,0 1,0-1,0 1,0-1,0 1,0-1,0 1,0-1,0 1</inkml:trace>
  <inkml:trace contextRef="#ctx0" brushRef="#br0" timeOffset="231158.8588">10748 12841,'94'-282,"-188"564,188-588,-70 306,-1-23,1 23,-1 0,-23 23,24 1,-24-1,0 24,0-23,0-1,-24-23,24 24,-23-1,-1 1,1-24,-1 0,-23 0,71 23,-1-23,24 24,-23-24,-1 23,1 1,23-24,-47 23,47 1,-24-1,1-23,-1 47,24-47,-47 24</inkml:trace>
  <inkml:trace contextRef="#ctx0" brushRef="#br0" timeOffset="231670.8145">11454 12747,'-24'0,"48"0,-48-24,0 1,24 46,-23 1,-1-1,24 1,0-1,0 1,0-1,0 1,-23-1,23 1,-24-1,24 1,0-48,0 1,0-1,0-23,0 24,24-24,-1 0,-23 23,24-46,-1 23,-23 23,0 1,24-1,0 1,-1 23,1 23,-1 1,-23-1,0 24,0 0,0 0,0-23,0 23,24 0,-24 0,0-24,0 1,0-1,23 1,-23-1</inkml:trace>
  <inkml:trace contextRef="#ctx0" brushRef="#br0" timeOffset="231870.8019">11406 12817,'48'-23,"69"140,-282-211,213 47,-25 47,1 0,-1 0,1 0,-1-23</inkml:trace>
  <inkml:trace contextRef="#ctx0" brushRef="#br0" timeOffset="232198.7845">11994 12653,'0'-24,"-258"95,516-118,-258 0,-23 47,23-24,-24 24,1 0,-1 0,1 24,-1-1,1 1,-1-1,1 24,-1-23,1 23,23-24,0 1,0-1,0 1,0-1,23-23,24 24,0-24,-23 0,-1 0,24 0,-23-24</inkml:trace>
  <inkml:trace contextRef="#ctx0" brushRef="#br0" timeOffset="232488.6463">12324 12629,'-24'0,"24"24,0-1,0 1,0-1,0 1,0-1,0 1,0-1,0 1,0-1,0 1,0-1</inkml:trace>
  <inkml:trace contextRef="#ctx0" brushRef="#br0" timeOffset="232688.641">12300 12723,'165'-259,"-330"589,165-401,188-188,-164 259,-1 0,-23 24,24-24</inkml:trace>
  <inkml:trace contextRef="#ctx0" brushRef="#br0" timeOffset="232896.6248">12347 12723,'118'0,"-236"0,259 0,-117 0</inkml:trace>
  <inkml:trace contextRef="#ctx0" brushRef="#br0" timeOffset="233096.6103">12300 12911,'212'24,"-259"-165,-118 258,400-93,-188-48,-23 24,-1 0,1-23,-1 23</inkml:trace>
  <inkml:trace contextRef="#ctx0" brushRef="#br0" timeOffset="234064.1409">13876 12464,'23'0,"1"0,-1 0,1 0,0 0,-1 0,1 0,23 0,0 0,-24-23,24 23,0 0,-23-24,-1 24,24 0,-23 0</inkml:trace>
  <inkml:trace contextRef="#ctx0" brushRef="#br0" timeOffset="234328.1182">14135 12441,'0'0,"0"23,0 1,0 0,0-1,0 1,0-1,0 1,0 23,0-24,0 24,0-23,0-1,0 1,0-1,0 1</inkml:trace>
  <inkml:trace contextRef="#ctx0" brushRef="#br0" timeOffset="234536.1042">13970 12888,'47'0,"24"-24,-118 48,-24-24,165 0,-70 0,23 0,-24 0,1 0,23 0,-24 0,1 0,-1 0</inkml:trace>
  <inkml:trace contextRef="#ctx0" brushRef="#br0" timeOffset="235040.078">14840 12559,'24'-24,"-48"48,48-71,-24 23,0 0,0 1,-24-1,1 24,-1 0,-23 0,24 0,-1 0,-23 0,24 24,-25-1,25-23,-1 24,24 0,-23-1,23 1,0-1,23 1,-23-1,47 1,-23-1,0-23,23 24,-24-1,24 1,-23-24,-1 23,-23 1,24-1,-24 1,0-1,-24-23,24 24,-23-24,-1 0,1 0,-1 0,-23 0,24 0,-1 0</inkml:trace>
  <inkml:trace contextRef="#ctx0" brushRef="#br0" timeOffset="235576.039">15993 12441,'0'23,"23"-23,-23 24,0 0,0-1,-23 1,23-1,0 1,-24-1,24 1,0-1,0 1,0-1,0 1,-23-24</inkml:trace>
  <inkml:trace contextRef="#ctx0" brushRef="#br0" timeOffset="235880.0193">15781 12488,'0'-24,"23"1,24-1,-23 24,23 0,-23-23,23 23,0 0,0-24,0 24,-24 0,24 0,-23 0,-1 0,1 0,-1 47</inkml:trace>
  <inkml:trace contextRef="#ctx0" brushRef="#br0" timeOffset="236112.0089">15757 12676,'0'24,"0"-48,24 48,-1-24,1 0,-1 0,25 0,-25 0,24 0,0 0,-23 0,23 0,0 0,-24 0,24 0,-23 0,-1 0</inkml:trace>
  <inkml:trace contextRef="#ctx0" brushRef="#br0" timeOffset="236759.9654">16604 12464,'-23'-23,"-1"23,24 23,-23 1,23 0,0-1,0 1,-24-1,24 1,0-1,-24 1,24-1,-23-23,23-23,0-1,0 1,0-1,0 1,0-1,0-23,0 23,23 1,1-1,-24 1,24-1,-24 1,23 23,1 0,-24 23,23 1,1-1,-1 1,1-1,-1 1,-23 0,24 23,-1-24,1 1,-1-1,1 1,-24-1,23-23,1 0,-1 0,1-23,-24-24,0 23,0 1,23-1,-23 1,24-1,-24-23,0 23,23 1,-23-1,0 1,0-1</inkml:trace>
  <inkml:trace contextRef="#ctx0" brushRef="#br0" timeOffset="237119.9411">17521 12347,'-23'-24,"-1"24,24 24,0-1,-23-23,23 24,-24-1,24 1,0-1,0 1,0 0,0-1,0 1,-23-1</inkml:trace>
  <inkml:trace contextRef="#ctx0" brushRef="#br0" timeOffset="237439.9215">17192 12417,'71'-94,"-142"188,142-211,-48 93,1 1,23 23,-24 0,1 0,-1 0,24 23,-23 1,-1-1,24 1,-23 23,-1-24,1 1,-24 23,23-47,-23 47,0-23,0-1,-23-23,-1 24,1-1,-1 1,-23-24,0 23,0-23,0 0,24 0,-24 0,0 0</inkml:trace>
  <inkml:trace contextRef="#ctx0" brushRef="#br0" timeOffset="238375.8631">17898 12347,'0'-24,"23"48,-23-1,0 24,0-23,0-1,0 1,0 23,0-23,24-1,-24 24,0-23,0-1,0 1,0-1</inkml:trace>
  <inkml:trace contextRef="#ctx0" brushRef="#br0" timeOffset="238655.8463">17874 12441,'0'0,"0"-24,24 1,-24-1,23 1,-23-1,24 24,-1 0,1-23,23-1,-24 24,1-23,23 23,0 0,-24 0,24-24,0 24,-23 0,23 0,-24 0,1 0,-24 24,24-24</inkml:trace>
  <inkml:trace contextRef="#ctx0" brushRef="#br0" timeOffset="238887.8328">17945 12535,'23'0,"-46"0,70 0,-24 0,1 0,-1 0,1-23,-1 23,1 0,-1 0,1 0,-1 0,1 0,-1 23</inkml:trace>
  <inkml:trace contextRef="#ctx0" brushRef="#br0" timeOffset="239095.8152">17968 12723,'71'0,"93"-117,-399 234,353-117,-95 0,24 0,-23 0,23 0,-24 0,48-23,-24 23</inkml:trace>
  <inkml:trace contextRef="#ctx0" brushRef="#br0" timeOffset="239743.7798">18768 12347,'0'23,"0"1,0-1,0 1,0-1,0 1,0 23,0-23,0-1,0 24,0-23,0-1,0 1,0-1,0 1,-24-1,1-23,23-23,0-1,0 1,-24-1,24-23,0 24,0-1,0 1,0-24,0 23,24 0,-1-23,-23 24,24-24,-24 23,23 1,1-1,-1 24,1-23,-1 23,1 0,-1 23,1-23,-1 24,1-1,-1 1,-23 23,0-24,0 1,-23-1,-1 1,1 0,-1-24,1 0,-1 0,1 0</inkml:trace>
  <inkml:trace contextRef="#ctx0" brushRef="#br0" timeOffset="240183.7474">19168 12370,'23'0,"-23"-23,24 23,-24 23,0 1,0-1,0 1,-24-1,24 1,0 23,0 0,0-23,0-1,0 1,0-1</inkml:trace>
  <inkml:trace contextRef="#ctx0" brushRef="#br0" timeOffset="240415.7338">19144 12417,'165'-188,"-330"376,353-399,-141 211,-23 0,-1 0,24 0,-23 0,23 0,-47 23,23-23,1 24</inkml:trace>
  <inkml:trace contextRef="#ctx0" brushRef="#br0" timeOffset="240631.7196">19168 12535,'47'0,"-94"0,117 0,-46 0,-1 0,1 0,23 0,-24 0,1 0</inkml:trace>
  <inkml:trace contextRef="#ctx0" brushRef="#br0" timeOffset="240839.7093">19144 12747,'71'0,"-142"0,165 0,-70 0,23 0,-24 0,24 0,-23 0,23 0,-24 0,24 0,-23-24</inkml:trace>
  <inkml:trace contextRef="#ctx0" brushRef="#br0" timeOffset="242055.6295">19873 12300,'0'23,"0"1,0-1,0 24,0-23,0-1,0 1,0 23,0-23,-23-1,23 1,0-1,-24 1,24-48,0 1,0-1,0 1,0-1,0 1,0-1,0 0,0-23,0 24,0-1,0 1,24 46,-24 1,23-1,-23 1,47-1,-47 1,24 0,-1-1,1 1,-1-1,1-23,-24 24,23-24,1 0,-1 0,1-24,-1 1,-23-1,0 1,24-1,-24 0,0 1,0-1,0 1,0-1,0 1,0-1,0 1,0-1</inkml:trace>
  <inkml:trace contextRef="#ctx0" brushRef="#br0" timeOffset="242357.2425">20508 12323,'0'-23,"0"46,-23-23,23 47,0-23,0-1,0 1,0-1,0 1,0 0,0-1,0 1,0-1,-24-23</inkml:trace>
  <inkml:trace contextRef="#ctx0" brushRef="#br0" timeOffset="242685.2189">20226 12347,'47'-118,"94"424,-329-494,282 47,-94 117,47 24,-23 0,23 0,0 0,0 24,0-1,0 1,0-1,-24 1,48 23,-48-24,1 24,-1-23,-23-1,0 1,0 0,0-1,-23 1,-1-24,1 23,-24-23,23 24,-23-1,0-23,0 24,24-24,-24 0,0 0</inkml:trace>
  <inkml:trace contextRef="#ctx0" brushRef="#br0" timeOffset="243101.1928">21049 12323,'0'-23,"0"46,0 1,0-1,0 24,0-23,0-1,0 1,0 0,0-1,0 1,-23-1,-1-23,1 0</inkml:trace>
  <inkml:trace contextRef="#ctx0" brushRef="#br0" timeOffset="243317.1817">20979 12417,'282'-258,"-564"587,282-400,329-187,-306 258,1 0,-1 0,1 0,-1 0,-23 23</inkml:trace>
  <inkml:trace contextRef="#ctx0" brushRef="#br0" timeOffset="243517.1659">21096 12417,'141'0,"-70"-164,-95 328,-164-164,400 0,-189 0</inkml:trace>
  <inkml:trace contextRef="#ctx0" brushRef="#br0" timeOffset="243733.1529">20979 12606,'164'0,"-23"-142,-446 284,493-142,-141 0,-24-24,1 24,-1 0,24 0,-23 0,-1 0,1-23</inkml:trace>
  <inkml:trace contextRef="#ctx0" brushRef="#br0" timeOffset="244397.1112">21943 12253,'-24'0,"1"0,-1 0,24 23,-23 24,-1-47,24 47,0-23,-23-1,23 1,0-1,-24 1,24 0,0-1,0 1,-23-24,23-24,0 1,0-1,0 0,23-46,-23 46,24-23,-1 0,-23 24,0-1,24 1,-24-1,23 1,1 23,-24 23,23 1,-23-1,24 1,-24-1,23 24,1-23,-24 23,0-24,23 1,1-1,-24 1,0 0,23-24,1 0,-1 0,-23-24,24 0,-24 1,0-1,23 1,-23-24,0 23,24 1,-1-24,-23 23,0 1,24-1,-24 1,24-1,-24 1</inkml:trace>
  <inkml:trace contextRef="#ctx0" brushRef="#br0" timeOffset="244797.0875">22390 12135,'0'0,"23"0,1 0,-1 0,1 0,23 0,-24 0,24 0,-23 0,23 0,0 0,-24-23,1 23,23 0,0 0,-23 0</inkml:trace>
  <inkml:trace contextRef="#ctx0" brushRef="#br0" timeOffset="245021.0713">22719 12088,'-71'212,"142"-424,-142 447,48-211,23 23,0-24,0 1,0-1,0 1,0 0,0-1,0 1,23-24</inkml:trace>
  <inkml:trace contextRef="#ctx0" brushRef="#br0" timeOffset="245717.027">24106 12088,'0'0,"0"-23,0-1,-23 24,-1 0,1 0,-1 0,1 0,-1 24,1-24,-1 23,-23 24,47-23,-23 23,-1-24,24 24,0-23,0-1,24 24,-1-23,-23-1,24 1,23 23,-24-47,1 0,-1 0,24 0,-23 0,-1 0,1 0,0 0,-1-24,1 1,-1-1,-23 1,24-24,-24 23,0-23,0 24,0-24,-24 0,-23 0,24 23,-25 1,25 23,-1-24</inkml:trace>
  <inkml:trace contextRef="#ctx0" brushRef="#br0" timeOffset="246252.995">24671 11994,'0'24,"0"-1,0 1,0-1,-24 1,24 23,0 0,-23-24,23 24,0 0,0-23,0 23,0-24,0 24,0-23,0 0,0-1,0 1</inkml:trace>
  <inkml:trace contextRef="#ctx0" brushRef="#br0" timeOffset="246492.9819">24577 12135,'141'-188,"-235"682,235-1011,-329 728,400-446,-165 235,-24-23,1 23,23-24,0 24,-24 0,24 0,-23 0,23 0,-24 0,24 0</inkml:trace>
  <inkml:trace contextRef="#ctx0" brushRef="#br0" timeOffset="246740.962">24600 12276,'0'0,"24"0,23 0,0 0,0 0,-23 0,23 0,0 0,-24 0,24 0,0 0,-23-23,-1 23,24 0</inkml:trace>
  <inkml:trace contextRef="#ctx0" brushRef="#br0" timeOffset="247268.4227">26294 11829,'0'24,"0"0,-24 23,24 0,-23-24,-1 24,24-23,0 23,0-24,0 24,0-23,0 23,0 0,0-24,-23 1,23-1,0 1</inkml:trace>
  <inkml:trace contextRef="#ctx0" brushRef="#br0" timeOffset="247852.3884">26223 11900,'24'0,"-1"-23,-23-1,24 0,23 1,0-1,-24 1,1 23,-1-24,24 24,-23 0,-1 0,1 0,-24 24,0-1,0 1,0-1,0 1,0 23,-24-23,24-1,0 24,-23-23,-1-1,1 1,-1-24,1 23,-24 1,0-24,23 0,-23 0,0 0,24 0,-1-24,24 1,24 23,-1 0,24 0,0 0,0 23,-23 1,23-1,-24-23,24 24,-23-1,-1 1,1-1,-1 1,1-1,-24 1,0-1,0 1,0-1,-24 1,1-24,-1 23,1-23,-1 0,1 0,-24 0,23 0,1 0,-24 0,23 0,-23 0,24-23</inkml:trace>
  <inkml:trace contextRef="#ctx0" brushRef="#br0" timeOffset="248676.3335">26999 11924,'24'-24,"-1"24,-23-23,0-1,0 48,0-1,0 24,-23 0,-1-23,24 23,0-24,-23 24,-1-23,1 23,23 0,-24-24,1 1,23-1,-24 1,1-1,23 1,-24-1,1-23,23-23,0-1,0 1,0-1,23 1,1-24,-24 0,23 23,-23 1,24-24,-24 0,23 23,1 1,-1-1,-23-23,24 24,-1-1,1 1,-1-1,1 24,-1-24,24 24,-23 24,-1 23,1-47,-1 47,-23 0,0-23,0 23,0 0,0 0,0-24,0 1,0 23,0-24,0 1,0-1,0 1,0-1,0 1</inkml:trace>
  <inkml:trace contextRef="#ctx0" brushRef="#br0" timeOffset="248916.3173">26882 12112,'70'0,"212"211,-634-422,469 211,-93 0,-1 0,24 0,0 0,-23 0,23-24,-24 24,24 0,-23 0,0 0</inkml:trace>
  <inkml:trace contextRef="#ctx0" brushRef="#br0" timeOffset="249412.2859">27940 11947,'0'0,"24"0,-24-23,-24-1,24 1,-47 23,47-24,-47 24,23-24,-23 24,24 0,-1 0,-23 0,24 0,-24 0,23 24,1 0,23-1,0 24,0-23,0-1,23 1,1 23,23-24,-24 24,24-23,0 23,0-24,-23 1,23 23,0-24,0 1,-23-1,-1 1,1-1,-24 1,-24-24,1 0,-24 0,-1 0,25 0,-24-24,-24 24,24-23,24 23,-24-24,0 1</inkml:trace>
  <inkml:trace contextRef="#ctx0" brushRef="#br0" timeOffset="249820.261">28363 11947,'-23'0,"46"-23,1 23,-1-24,1 24,-1 0,24 0,-23 0,-1 0,1-23,23 23,0 0,-23 0</inkml:trace>
  <inkml:trace contextRef="#ctx0" brushRef="#br0" timeOffset="250060.2499">28622 11900,'-118'165,"330"-353,-306 211,-24 165,95-164,23-1,-24 1,24 23,0-24,0 1,0-1,0 24,-23-47,23 24,0-1</inkml:trace>
  <inkml:trace contextRef="#ctx0" brushRef="#br0" timeOffset="250244.2407">28222 12394,'282'0,"-564"0,588-24,-283 24,25-23,-25 23,24-24</inkml:trace>
  <inkml:trace contextRef="#ctx0" brushRef="#br0" timeOffset="250644.2122">29069 12018,'70'-94,"-140"188,140-212,-93 118,-1 0,1 0,-1 0,-23 0,24 0,-24 0,23 24,1-1,-1 1,1-1,23 24,0-23,0-1,23 24,24-23,-47-1,47 24,0-23,-23-1,23 1,0-1,0 1,24 23,-24-24,-47 1,0-1,-47-23,23 24,-23-24,0 0,0 0,-47 0,23-24,-23 24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2-28T09:50:21.5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3057 940,'0'-23,"0"-1,24 24,-1-23,1-1,-1 24,-23-23,24 23,0 0,-1 23,1-23,-1 24,-23-1,24 1,-24-1,0 1,0-1,0 1,-24-1,24 25,-23-25,-1-23,24 24,-23-24,23 23,-24-23,48 0,-1 0,1 0,-1 0,24 24,-23-24,-24 23,0 1,23-24,-23 23,0 1,0 23,-23 0,-1-24,1 1,-1-1,1 1,-1-1,-23-23,23 0,1 24,-1-24,-23-24,24 24,-24 0</inkml:trace>
  <inkml:trace contextRef="#ctx0" brushRef="#br0" timeOffset="655.958">3057 564,'0'-23,"0"46,0-70,0 24,0-1,-23 24,-1 0,1 0,-1 0,1 24,-24-1,23 1,-23-1,0 48,0-24,24 0,-24 23,0 24,47-23,-47-1,23 1,24 0,0 23,0-24,24 1,-1-1,1 1,-1-1,24-23,-23 1,46-1,-23-24,24 24,-24-47,23 0,24 0,-47 0,48-47,-25 0,1 0,-24 0,23-24,-23 1,0-1,-23 1,-1-1,1 1,-48-1,1-23,-1 0,1 23,-24 1,23 23,-46-24,23 24,0 0,-71-23,47 46,24 1,-23-1,-1 24,1 0</inkml:trace>
  <inkml:trace contextRef="#ctx0" brushRef="#br0" timeOffset="2828.0447">8514 541,'0'23,"23"-23,1 0,-1 0,1 0,23 24,-24-24,24 0,24 0,-24 0,0 0,0 0,24 0,-48 0,24 0,0 0,-23 0,-1 0</inkml:trace>
  <inkml:trace contextRef="#ctx0" brushRef="#br0" timeOffset="3100.0243">8843 635,'0'23,"0"1,0-1,0 1,0 23,0-24,0 1,0-1,0 24,0-23,0-1,0 1,0 23,0 0,0-23,0-1</inkml:trace>
  <inkml:trace contextRef="#ctx0" brushRef="#br0" timeOffset="3803.9824">9102 1105,'0'24,"23"-24,-23 23,24-23,-1 0,1 0,-1 0,1 0,-1 0,1 0,-1-23,1-1,-1 1,-23-1,0 0,0 1,0-1,0 1,-23 23,23-24,0 1,-24-1,1 24,-1-23,1 23,-1 0,48 0,-24-24,23 24,1 0,-1 0,1 0,-1 0,24 24,-23-24,-1 23,1-23,-1 24,-23-1,24 1,0-1,-24 1,23-1,-23 1,0 0,-23-1,23 1,0-1,23-23,-23 24,0-1,24-23,-1 24,1-48</inkml:trace>
  <inkml:trace contextRef="#ctx0" brushRef="#br0" timeOffset="4339.9495">10254 376,'0'0,"-23"0,-1 0,1 23,23 1,-24 0,0-1,1 24,23 0,-24 24,1-1,23 1,0-1,0 1,0 23,0-23,23-1,1 1,-24-24,47 0,-23 23,23-46,0 23,0-24,23 1</inkml:trace>
  <inkml:trace contextRef="#ctx0" brushRef="#br0" timeOffset="7604.6058">11007 588,'0'-24,"0"1,0 46,0 1,0 23,0-24,0 1,0 23,0 0,0 0,0 23,0-23,0 0,0 0,0 1,0-1,0 0,0-24,0 1,0 23,23-24</inkml:trace>
  <inkml:trace contextRef="#ctx0" brushRef="#br0" timeOffset="9928.5441">11501 564,'0'-23,"-24"23,24 23,-23-23,23 24,0-1,0 1,0-1,-24 24,24-23,0 23,0 0,24 0,-24-24,23 24,24-23,-23-1,-1 1,24-1,0-23,0 0,0 0,0-23,0-1,0 1,-23 23,23-47,-24 23,1-23,-1 24,1-1,-24-23,24 24,-24-24,0 23,0 1,0-24,0 23,-24 1,24-1</inkml:trace>
  <inkml:trace contextRef="#ctx0" brushRef="#br0" timeOffset="10256.5257">11806 658,'0'0,"0"-23,0-1,0 48,0-1,0 24,0-23,0 23,0 0,0 23,0-23,0 0,0 0,0 1,0-25,0 24,0-23,0-1,0 1</inkml:trace>
  <inkml:trace contextRef="#ctx0" brushRef="#br0" timeOffset="10834.4694">12418 541,'-24'0,"48"0,-24 23,47 1,-24-1,1 1,23-24,0 23,-24 1,24-1,1-23,-25 24,1-1,-1 1,-23-1,24-23,-24 24,0-1,0 1,-24-1,24 1,-23-1,-1 1,-23 23,0-24,0 25,0-25,0 24,0-23,0-1,23 1,-23-1,47 1</inkml:trace>
  <inkml:trace contextRef="#ctx0" brushRef="#br0" timeOffset="11434.4313">13688 564,'0'0,"0"24,-24-1,1-23,-1 24,-23-1,47 1,-47-1,24 1,-1-1,-23 1,24-1,-24 1,23-1,0 1,1-1,23 1,-24-24,24 23,0 1,24-1,-24 1,47-24,-23 23,-1-23,1 24,23-24,-24 0,24 24,-23-24,-1 23,24 1,-23-24,-1 23,1-23,-1 24</inkml:trace>
  <inkml:trace contextRef="#ctx0" brushRef="#br0" timeOffset="12002.3979">14417 611,'0'-23,"0"46,0-70,-24 24,1 23,-1 0,-23 0,0 23,24 1,-1-1,-23 71,24-70,23 46,0-46,0 23,0 0,23 0,1-24,-1 24,24-23,-23-24,23 24,-24-24,24 23,-23-23,23-23,-24 23,24-24,-47 0,24 1,-1-1,-23 1,0-24,0 23,0-23,-23 0,-1 24,24-24,-23 0,-1 0,1 23,23-23,-24 24,1-1</inkml:trace>
  <inkml:trace contextRef="#ctx0" brushRef="#br0" timeOffset="12441.895">14346 352,'0'-23,"0"46,-23 1,23-1,-24 25,24-25,0 24,0 0,0 0,0 0,24 24,-24-1,0-23,0 24,0-24,0 23,-24-22,24 22,0-46,0 23,0-24,0 24</inkml:trace>
  <inkml:trace contextRef="#ctx0" brushRef="#br0" timeOffset="13161.8519">14723 470,'23'0,"1"0,-1 0,1 0,-1 0,1 24,-1-24,1 0,-1 0,1 0,-48 0,24-24,-23 24</inkml:trace>
  <inkml:trace contextRef="#ctx0" brushRef="#br0" timeOffset="13601.8233">14746 399,'0'-23,"0"-1,0 48,24-1,-24 1,0 23,23-23,-23 23,0 0,0 0,0 23,24-23,-24 24,0-1,-24 1,24 70,0-70,0-24,-23 23,23-23,0 24,0-24,0-24,0 24,0-23,0-1,23-23</inkml:trace>
  <inkml:trace contextRef="#ctx0" brushRef="#br0" timeOffset="14233.7846">15193 282,'0'0,"23"0,1 23,0 1,-1 23,1-24,23 48,0-24,-24 0,24 24,-23-1,-1-23,-23 24,24-1,-1 1,-23-1,-23 1,-1-24,1 24,-1-24,-46 23,23 1,-24-24,-23 0,23 23</inkml:trace>
  <inkml:trace contextRef="#ctx0" brushRef="#br0" timeOffset="32460.2654">26623 470,'0'24,"0"-1,0 1,0 23,0-24,0 1,0 23,0 0,0-24,0 24,23-23,-23-1,0 24,0-23,0-1,24 1,-24 23,0-24,0 1,0 0,0 23,0-24,0 1</inkml:trace>
  <inkml:trace contextRef="#ctx0" brushRef="#br0" timeOffset="35275.537">25400 541,'24'0,"-48"0,24 23,0 1,-24-1,24 1,0 23,0-24,0 24,-23 0,23-23,-24 23,24-24,0 24,0-23,0-1,0 1,0-1,0 1,0 0,0-1,0-46,0-1</inkml:trace>
  <inkml:trace contextRef="#ctx0" brushRef="#br0" timeOffset="35627.5141">25447 588,'0'-24,"0"48,0-71,0 23,24 24,-24 24,23-24,-23 23,0 24,24-23,-1-1,1 1,-24 23,0-24,0 24,23 0,1-23,-24-1,0 1,0-1,0 1,0-1</inkml:trace>
  <inkml:trace contextRef="#ctx0" brushRef="#br0" timeOffset="35843.5018">25400 870,'-24'0,"24"-24,24 24,0-23,-1 23,24-24,-47 1,47-1,-23 24,-1-23</inkml:trace>
  <inkml:trace contextRef="#ctx0" brushRef="#br0" timeOffset="36403.4678">25376 423,'0'0,"0"24,0-48,0 0,24 1,0 23,-1-24,-23 1,24-1,-1 24,-23-23,24 23,-1-24,1 24,-24 24,0-1,23-23,-23 24,24-1,-24 1</inkml:trace>
  <inkml:trace contextRef="#ctx0" brushRef="#br0" timeOffset="37619.3886">26176 611,'24'0,"-1"0,1 0,-1 0,24 0,-23-23</inkml:trace>
  <inkml:trace contextRef="#ctx0" brushRef="#br0" timeOffset="37819.3756">26270 752,'0'0,"24"0,-1 0,1-23,-1 23,1 0,23 0</inkml:trace>
  <inkml:trace contextRef="#ctx0" brushRef="#br0" timeOffset="38715.3194">27070 541,'-24'0,"24"23,0 1,0 23,0-24,0 1,0 23,24-47,-1 47,1-24,-24 1,23-24,1 23,-1 1,1-24,-1 0,1 0,-1 0,1 0,0-24,-1 1,1 23,-1-24,-23 1,24-1,-1 1,-23-1,0 1,0-1,24 1,-24-1,0 1,0-1,0 1,-24 23,24-24</inkml:trace>
  <inkml:trace contextRef="#ctx0" brushRef="#br0" timeOffset="39035.3013">27281 564,'0'0,"0"24,0-1,0 1,0 23,0-24,24 24,-24 0,0-23,0 23,0-24,0 24,0-23,0 23</inkml:trace>
  <inkml:trace contextRef="#ctx0" brushRef="#br0" timeOffset="39531.2689">27681 635,'0'-24,"24"48,-1-24,-23 23,24-23,-1 24,1-24,23 23,-47 1,47-24,-24 23,1-23,-24 24,24-24,-1 23,-23 1,-23-1,-1 1,0-1,1-23,-1 24,1-1,-24 1,23-1</inkml:trace>
  <inkml:trace contextRef="#ctx0" brushRef="#br0" timeOffset="40531.211">28693 541,'-24'0,"24"23,-23 1,-1-24,24 23,-47 1,23-24,24 23,-47 1,47-1,-23-23,-1 24,1-1,-1-23,24 24,-23-24,23 23,23 1,1-24,-1 0,24 23,0-23,-23 24,0-24,-1 23,1-23,-1 0,1 24,-1-1,1-23,-24 24</inkml:trace>
  <inkml:trace contextRef="#ctx0" brushRef="#br0" timeOffset="42235.0995">29351 447,'-23'0,"-1"0,1 0,-1 23,1-23,23 24,-24-1,0 1,1-1,23 1,-24 23,1-24,23 1,0 23,23-24,1 1,-24-1,23-23,25 0,-1 0,0 0,-24-23,1 23,-1-24,1 1,-1 23,-23-24,47 1,-23-1,-24 1,23-1,-23 1,0-1,24 1,-24-1,-24-23,1 24,23-1,-24 0,1 1,-1 23</inkml:trace>
  <inkml:trace contextRef="#ctx0" brushRef="#br0" timeOffset="42622.862">29445 141,'-23'0,"23"23,0 1,-24-1,24 1,0 23,0-24,0 24,0-23,0 23,24 0,-24-23,0 23,0 0,0 0,0 0,0 0,-24 0,24 0,0 0,0-24,0 24,0-23,0-1,0 1</inkml:trace>
  <inkml:trace contextRef="#ctx0" brushRef="#br0" timeOffset="46013.8828">16204 776,'24'0,"-1"0,-23-24,24 24,-1 0,24-23,-23 23,23 0,0 0,-24-24</inkml:trace>
  <inkml:trace contextRef="#ctx0" brushRef="#br0" timeOffset="46245.8767">16298 964,'0'0,"24"0,-1 0,1 0,-1 0,1 0,-1-24,1 24,-1 0,25 0,-25-23,71 23,-70-24</inkml:trace>
  <inkml:trace contextRef="#ctx0" brushRef="#br0" timeOffset="47767.7014">17992 541,'23'0,"-46"0,23 23,-24 1,-23 23,0-24,24 1,-24-1,-1 1,25-1,-1 1,-23-1,24-23,-24 24,23-1,1-23,-1 24,1-24,-1 0,24 23,24-23,-1 24,1-24,-1 23,1 1,23-24,-24 23,24 1,0-1,1 1,-1 0,0-1,0 24,-24-47,24 24,-23-1,-1 1,1-1</inkml:trace>
  <inkml:trace contextRef="#ctx0" brushRef="#br0" timeOffset="50727.515">18486 447,'-24'0,"1"23,-1 1,24-1,0 1,0-1,0 1,24 23,-24-24,23 1,1 23,-1-47,1 23,-1 1,1-1,23 1,-24-24,24 23,-23-23,23 0,0-23,0 23,-24-24,1 24,-1-23,1-1,-1 1,-23-1,0-23,24 24,-1-1,-23-23,0 24,0-1,0-23,0 24,0-25,24 25,-24-1</inkml:trace>
  <inkml:trace contextRef="#ctx0" brushRef="#br0" timeOffset="51103.4911">18815 517,'0'0,"0"-23,-24-1,1 24,23 24,0-1,0 1,23 23,-23 0,0-24,24 48,-24-48,0 24,0 24,0-24,0 0,0 0,0 0,-24-23,24 23,0-24</inkml:trace>
  <inkml:trace contextRef="#ctx0" brushRef="#br0" timeOffset="51587.865">19403 352,'0'-23,"0"46,0-23,0 24,0-1,0 25,0-25,0 24,23 0,-23 0,0 0,0 24,0-24,0 0,24 23,-24 1,0-24,0 0,-24 0,24 0,0 0,0-23</inkml:trace>
  <inkml:trace contextRef="#ctx0" brushRef="#br0" timeOffset="52211.8273">20155 588,'0'-24,"0"48,-23-48,-1 24,1-23,-1 46,1-23,-1 24,1-1,23 1,-47-1,23 1,24 23,0-24,-23 24,23-23,0 23,23-24,-23 1,24 23,-1-24,1 1,23-1,-24 1,1-24,23 24,-24-24,24 0,-23 0,23-24,0 0,-47 1,24-1,-1 1,-23-1,0-23,0 24,0-24,0 0,0 0,0 0,0 0,0 23,-23-23,-1 24,24-24,-24 23,1 1</inkml:trace>
  <inkml:trace contextRef="#ctx0" brushRef="#br0" timeOffset="52640.7152">20155 211,'0'0,"0"24,0-1,0 1,0 23,0 47,0-47,0 24,0-24,0 0,0 23,0 1,0-1,0-23,24 24,-24-1,0-22,0-1,0 0,0 0,0-24,0 1,0-1</inkml:trace>
  <inkml:trace contextRef="#ctx0" brushRef="#br0" timeOffset="53368.6688">20720 517,'23'0,"1"24,23-24,0 23,-24-23,1 24,-1-1,1-23,0 24,-1-24,1 23,-1 1,1-24,-24 23,23 1,-23-1,24-23,-24 24,0-1,0 1,0-1,-24-23,24 24,-23-1,-1 1,1-1,-1 1,1-24,-1 47,0-24,1 1,-1 0,-23-1,24 1,-24-1,23 1</inkml:trace>
  <inkml:trace contextRef="#ctx0" brushRef="#br0" timeOffset="71833.3713">9431 2328,'23'0,"1"0,-1 0,1 0,23 0,-23 0,-1 0,24 0,0 0,0 0,-23-24,46 24</inkml:trace>
  <inkml:trace contextRef="#ctx0" brushRef="#br0" timeOffset="72137.3516">9690 2328,'0'24,"0"-1,0 1,0-1,0 24,0-23,0 23,0-24,0 1,0 23,0 0,0-24,0 24,0-23,0-1,0 1</inkml:trace>
  <inkml:trace contextRef="#ctx0" brushRef="#br0" timeOffset="72918.5708">10136 2304,'-23'0,"23"24,-24 0,24-1,0 1,0-1,-23 1,23 23,0-24,0 1,0-1,0 1,0-1,0 1,0-1,-24-23,24-23,0-1,0 1,0-24,0 23,24 1,-24-24,0 23,0-46,0 22,23 25,-23-1,24 1,-24-1,23 1,1 23,0 0,-1 0,1 0,-1 0,1 23,-1 1,-23-1,0 1,0 23,0-23,0-1,-23 24,-24-47,47 24,-24-1,1 1,-1-24,0 0,1 0,46 0,1 0,0 0,-1 0,1 23,23 1,-24-24,-23 23,0 1,24-1,-1-23,-23 24,0-1</inkml:trace>
  <inkml:trace contextRef="#ctx0" brushRef="#br0" timeOffset="73614.5318">10748 2257,'-24'0,"24"-23,-23 23,23 23,-24-23,24 24,0 23,0-23,0-1,0 24,-23-23,23 23,-24-24,24 24,0-23,-23-1,23 1,-24-1,24 1,-23-24,46-24,-23-23,24 24,-24-24,23 0,-23 0,24 23,-24-46,23 46,-23-23,0 23,24 1,-24-1,23 24,1-23,-24 46,23-23,1 24,-24-1,0 1,0 23,0-23,24 23,-24-24,23 24,-23-23,0-1,0 24,0-23,0-1,0 1,0-1</inkml:trace>
  <inkml:trace contextRef="#ctx0" brushRef="#br0" timeOffset="73790.5184">10677 2540,'0'-24,"-23"24,46 24,-23-71,24 23,-1 1,1 23,23 0,-23 0,-1 0</inkml:trace>
  <inkml:trace contextRef="#ctx0" brushRef="#br0" timeOffset="74134.4979">11242 2281,'0'-24,"0"48,0-71,-24 47,1 0,-1 23,1-23,-1 24,1-1,-1 25,1-25,-24 24,47-23,0-1,0 1,0-1,0 1,0-1,47-23,0 24,-24-24,24 0,-23 0,23 0</inkml:trace>
  <inkml:trace contextRef="#ctx0" brushRef="#br0" timeOffset="74566.4694">11571 2328,'0'-24,"0"48,0-71,0 23,-23 48,23-1,-24 1,24 0,0 23,0-24,0 1,24 23,-24-24,0 1,0-1,0 1,0-1,0 1,0-48</inkml:trace>
  <inkml:trace contextRef="#ctx0" brushRef="#br0" timeOffset="74750.458">11548 2328,'0'-24,"0"48,0-95,0 48,23-1,-23 1,0-1,24 24,-1 0,1-23,-1 23,1 0,-1 0,1 0,-1 0,24 0,-47 23,24-23</inkml:trace>
  <inkml:trace contextRef="#ctx0" brushRef="#br0" timeOffset="74932.8961">11571 2422,'24'0,"-1"0,1 0,-1 0,1 0,-1 0,1 0</inkml:trace>
  <inkml:trace contextRef="#ctx0" brushRef="#br0" timeOffset="75132.8827">11548 2657,'0'24,"0"-48,-24 48,48-24,-1 0,1 0,-1 0,1 0,23 0,-24 0,1-24,23 24,-24 0,-23-23</inkml:trace>
  <inkml:trace contextRef="#ctx0" brushRef="#br0" timeOffset="75836.8397">13406 2163,'-24'0,"48"0,-1 0,24 0,-23 0,-1 0,1 0,-1 0,24 0,-23 0,23 0</inkml:trace>
  <inkml:trace contextRef="#ctx0" brushRef="#br0" timeOffset="76056.9057">13570 2163,'-23'24,"23"-1,-24 1,24-1,0 1,0 23,0-23,0-1,0 1,0-1,0 1,0 23,0-24</inkml:trace>
  <inkml:trace contextRef="#ctx0" brushRef="#br0" timeOffset="76232.8958">13429 2610,'0'0,"-23"0,46 0,1 0,-1 0,1-23,-1 23,24 0,24 0,-48-24</inkml:trace>
  <inkml:trace contextRef="#ctx0" brushRef="#br0" timeOffset="76680.8702">14205 2163,'-23'0,"23"-23,0-1,-24 24,1 0,-1 0,1 0,-1 0,1 0,-1 0,24 24,-23-1,23 1,23-1,-23 24,24-47,23 24,-24 23,1-23,-1-24,1 47,-24-24,23-23,-23 24,0-1,0 1,-23-24,23 23,-47-23,23 24,1-1,-48-23,48 24,-1-24,-23 0,23 0</inkml:trace>
  <inkml:trace contextRef="#ctx0" brushRef="#br0" timeOffset="77552.8085">15475 2069,'24'0,"-1"0,24 0,-23 0,-1 0,1 0,23 0,-24 0,24 0,0 0,-23-23,-1 23,1 0,0 0</inkml:trace>
  <inkml:trace contextRef="#ctx0" brushRef="#br0" timeOffset="77792.7947">15757 2046,'-23'0,"-1"0,1 23,23 1,-24-1,24 1,0-1,-23-23,23 47,0-23,0-1,0 1,0 23,0-23,0-1,0 1</inkml:trace>
  <inkml:trace contextRef="#ctx0" brushRef="#br0" timeOffset="77987.1495">15593 2422,'-24'0,"1"0,46 0,1 0,-1 0,1 0,-1 0,1 0,23 0,-24 0,24 0,-23 0,23 0,0-23</inkml:trace>
  <inkml:trace contextRef="#ctx0" brushRef="#br0" timeOffset="78891.088">16157 2116,'0'-23,"24"23,-24-24,0 48,-24-24,24 23,0 1,0-1,0 1,-23-1,23 1,0-1,0 1,0-1,0 1,0-48,0 1,0-1,0-23,23 24,-23-1,0 1,0-1,0 1,24-1,-24 1,23 46,-23 1,24-1,-1 1,-23-1,24 1,-1-1,1 1,-1-1,1-23,-24 24,23-1,1-23,-1 0,1 0,-24-23,0-1,0 1,0-1,0 1,0-1,0 1,0-1,0 1,0-1,0 1</inkml:trace>
  <inkml:trace contextRef="#ctx0" brushRef="#br0" timeOffset="79541.3096">16745 1999,'0'23,"-23"1,23-1,-24 1,24-1,0 24,-23-23,23-1,0 1,-24-1,24 1,0-1,0 1,0-48,0 1,0-1,0-23,24 24,-24-1,23-23,-23 24,0-1,24 1,-24-1,0 1,23 23,-23 23,0 1,24-1,-24 1,23-1,1 1,-24-1,23 1,1-1,-24 1,23-1,1-23,-24 24,23-24,1 0,-1 0,-23-24,0 1,0-1,0 1,24-1,-24 1,0-1,0 1,0-1,0 1,23-1,-23 1</inkml:trace>
  <inkml:trace contextRef="#ctx0" brushRef="#br0" timeOffset="80101.2727">17263 1999,'-24'0,"24"23,0 1,0-1,0 1,0-1,0 24,24-47,-24 47,0-23,0-1,0 1,0-1</inkml:trace>
  <inkml:trace contextRef="#ctx0" brushRef="#br0" timeOffset="80317.2644">17239 2163,'0'0,"-23"-23,23-1,0 1,23-1,1 1,-24-1,23 1,1 23,-24-24,23 24,1 0,-1 0,1 0,-1 0,1 0,-1 0,24 24,-23-24</inkml:trace>
  <inkml:trace contextRef="#ctx0" brushRef="#br0" timeOffset="80525.2521">17286 2140,'-23'0,"46"0,1 0,23 0,0 0,-24 0,1 0,-1 0,1 23,-1-23</inkml:trace>
  <inkml:trace contextRef="#ctx0" brushRef="#br0" timeOffset="80685.2381">17380 2281,'0'0,"-23"23,23 1,23-24,1 0,-1 0,1 0,-1 0,1 0,-1 0,24 0</inkml:trace>
  <inkml:trace contextRef="#ctx0" brushRef="#br0" timeOffset="81465.866">17756 2046,'0'23,"0"1,0-1,0 1,0-1,0 1,0-1,0 1,0-1,-23 1,23-48,0 1,0-1,0 1,0-1,0 1,23-1,-23 1,0-1,0-23,24 24,0-1,-24 1,47-1,-24 24,1-23,-1 23,1 0,-1 23,-23 1,0-1,0 1,0-1,-23-23,-1 24,24-1,-47-23,47 24,-23-24,-1 0,1 0,-1 0,24 23,24 1,-1-24,24 23,0-23,-23 24,-1-1,24-23,-23 24,-1-24,1 23,23-23,-24 0</inkml:trace>
  <inkml:trace contextRef="#ctx0" brushRef="#br0" timeOffset="82145.8227">19426 1881,'0'24,"0"-1,0 1,0-1,0 1,0-1,0 1,0 23,0 0,-23-24,23 1,0-1,0 1</inkml:trace>
  <inkml:trace contextRef="#ctx0" brushRef="#br0" timeOffset="82425.8078">19332 1999,'0'0,"0"-47,24 23,-1 1,-23-1,24 1,-1-1,24 24,0 0,-23 0,-1 24,1-24,-24 23,23 1,-23-1,24 1,-24-1,0 1,-24-1,1 1,-1-24,1 23,-24-23,23 0</inkml:trace>
  <inkml:trace contextRef="#ctx0" brushRef="#br0" timeOffset="82977.7743">19850 1928,'0'0,"0"-23,0-1,0 48,23-1,-23 1,0-1,0 1,0-1,0 24,0-23,0 23,0-24,0 1,-23-1,23 1,-24-1,24 1,0-48</inkml:trace>
  <inkml:trace contextRef="#ctx0" brushRef="#br0" timeOffset="83329.7551">19779 2022,'0'-23,"0"46,0-70,24 24,-1-24,-23 23,47 1,-47-1,47 24,0 0,-23 0,-1 0,1 24,-24-1,0 1,0-1,-24 1,1-1,23 1,-24-24,1 0,-1 0,1 0,23 23,23-23,-23 24,24-24,-1 23,1 1,23-1,-47 1,47-1,-24 1,24-1,-23 1,-1-24</inkml:trace>
  <inkml:trace contextRef="#ctx0" brushRef="#br0" timeOffset="83769.7218">20555 1952,'0'-24,"0"48,-23-48,-1 24,1 0,-1 24,-23 23,24-24,-1 1,24 23,0-24,0 1,24-1,-1 1,1-1,-1 1,1-24,-1 23,1-23,-1 0,24 0,-47-23,47 23,-47-24,24 1,-24-1,23 1,-23-1,0 1,0-1,0 1,-23-1,-1 1,1 23,-1-24</inkml:trace>
  <inkml:trace contextRef="#ctx0" brushRef="#br0" timeOffset="84193.6983">20955 1905,'0'0,"0"-24,0 48,0-1,0 1,0 23,24 0,-24-24,0 1,0-1,23 1,-23-1</inkml:trace>
  <inkml:trace contextRef="#ctx0" brushRef="#br0" timeOffset="84505.6753">20837 1999,'24'-47,"-24"0,23 23,1-23,-1 24,1-1,0 1,-1-1,1 24,-1 0,1 0,-1 24,-23 23,47-24,-47 24,24 0,-1 0,1-23,-24 23,23 0,1-24,-24 1,0-1,0 1,-24-24,1 23,-1 1,-23-24,0 23,24-23,-48 0,24 0,0 0,0 0</inkml:trace>
  <inkml:trace contextRef="#ctx0" brushRef="#br0" timeOffset="85049.6411">21425 1928,'0'0,"0"-23,0-1,0 48,0-1,0 1,0-1,0 1,0-1,0 24,0-23,24-24,-1 23,1 1,-24-1,47-23,0 0,-23 0,23 0,-24-23,-23-1,24 1,-24-24,23 23,-23 1,24-1,-24-23,0 24,0-1,0 1,0-1</inkml:trace>
  <inkml:trace contextRef="#ctx0" brushRef="#br0" timeOffset="85433.6176">22437 1905,'0'0,"0"-24,0 1,0-1,-24 24,1-23,-1 23,-23 0,24 23,-1-23,-47 24,48-1,-24 1,0-1,0 24,23-23,1-1,23 1,0-1,0 1,0-1,23-23,24 24,0-1,0-23,0 0,24 0,-24 0,0-23,-23 23,23-24,0 1</inkml:trace>
  <inkml:trace contextRef="#ctx0" brushRef="#br0" timeOffset="85729.6005">22554 1787,'0'0,"0"-23,24 23,-1 0,24-24,-23 24,23 0,-24 0,24 0,-23 0,23 0,0 0,-23 0,23 0,-24 0</inkml:trace>
  <inkml:trace contextRef="#ctx0" brushRef="#br0" timeOffset="85937.5846">22860 1764,'0'0,"-24"23,24 1,-23-24,23 23,0 1,0-1,0 1,0-1,0 24,0-23,0 23,0-24,-24 1,24-1</inkml:trace>
  <inkml:trace contextRef="#ctx0" brushRef="#br0" timeOffset="86665.5385">23965 1787,'0'-23,"-23"23,-1 0,1 0,-1 0,24 23,-47-23,47 47,-23-47,-1 47,24-23,-23-1,23 24,0-23,0-1,0 24,23-23,1-1,-1 1,24-24,-23 0,-1 0,1 0,23 0,-24-24,1 1,-1 23,1-24,-1 1,-23-1,0 1,0-1,0 1,0-1,-23 1,23-24,-24 23,-23 1,24-1,-1 1,1 23,-1 0</inkml:trace>
  <inkml:trace contextRef="#ctx0" brushRef="#br0" timeOffset="87209.5036">24389 1740,'0'24,"0"-1,0 24,0-23,0 23,0 0,0-24,0 1,0-1,0 1,0-1,0 1</inkml:trace>
  <inkml:trace contextRef="#ctx0" brushRef="#br0" timeOffset="87417.4959">24389 1858,'0'-24,"0"48,0-71,23 23,1-23,-1 47,1-23,-1-1,24 0,-23 24,-1 0,1 24,-1-24,1 24</inkml:trace>
  <inkml:trace contextRef="#ctx0" brushRef="#br0" timeOffset="87585.4838">24365 1905,'0'23,"0"-46,24 46,-1-23,1 0,23-23,0 23,-24 0,24 0,0 0,-23 0,23 0</inkml:trace>
  <inkml:trace contextRef="#ctx0" brushRef="#br0" timeOffset="88393.4281">25447 1552,'0'23,"0"1,0 23,0-24,0 25,0-1,0 0,0 0,0 0,0-24,24 24,-24 0,0 0,0-23,0 23,0-24,0 1,0-1,0 1,23-1</inkml:trace>
  <inkml:trace contextRef="#ctx0" brushRef="#br0" timeOffset="88929.3951">25823 1669,'0'-23,"0"46,-23 25,23-25,0 1,0-1,0 24,0-23,0-1,0 1,23-1,-23 1,47-1,-23 1,-1-24,1 23,23-23,0 0,-23-23,23 23,-24-24,1 1,-1-24,1 23,-1 1,-23-1,24-23,-24 24,23-1,-23 1,-23-1,-1 0</inkml:trace>
  <inkml:trace contextRef="#ctx0" brushRef="#br0" timeOffset="89217.3804">26059 1740,'0'0,"0"24,-24-1,24 24,0-23,0-1,0 24,0-23,0 23,24-24,-24 24,0-23,0-1,0 24,0-23,0-1</inkml:trace>
  <inkml:trace contextRef="#ctx0" brushRef="#br0" timeOffset="89657.3554">26435 1740,'23'0,"1"0,-1 24,1-1,-1-23,24 24,-23-1,-1-23,1 0,23 24,-23-24,23 23,-24-23,1 24,-1-24,1 0,-24 23,0 1,0-1,-24 1,1-24,-24 23,23 1,-23-1,24 1,-25-1,25 1,-24-1,23 1,-23-1</inkml:trace>
  <inkml:trace contextRef="#ctx0" brushRef="#br0" timeOffset="91081.2629">27940 1905,'-24'0,"1"0,-1 0,1 0,-1 23,1 1,-1-1,24 1,-23-1,23 1,0-1,0 1,23-24,1 0,23 0,-24 0,1-24,-1 1,1-1,-24 1,0-1,-24 48,1-1,23 1,0-1,23-23,1 24,23-24,-23 0,-1 0,1 0,23 0,0 0,-24-24,1 1,-1-1,1 1,-1 23,1 0,-1 0,-23 23,24-23,-24 24,0-1,23-23,-23 24,24-24,-24 23,0-46,23 23,-23-24,24 24,-1-23,-23-1,24 1,-1 23,1 0,-1 0,1 0,0 23,-1-23,-23 24,0-1,24-23,-24 24,23-24,-23 23,24-23,-1 0</inkml:trace>
  <inkml:trace contextRef="#ctx0" brushRef="#br0" timeOffset="91529.2329">28975 2069,'0'0,"0"-23,23-1,-23 1,0-1,0 1,-23 23,-1 0,1 0,-1 0,-23 23,24-23,-24 24,47-1,-47 1,47-1,0 1,0 23,0-24,23-23,1 24,-1-24,1 0,-1-24,1 24,-1-23,-23-24,24 47,-1-47,-23 23,24-23,-1 24,-23-24,0 0,0 23,0 1,0-24,0 23,0 1,0 46,0 1,0 23,0-24,0 1,0 23,0-24,0 24,24-23,-1-1,1 1,-1-1</inkml:trace>
  <inkml:trace contextRef="#ctx0" brushRef="#br0" timeOffset="92559.8864">29845 1575,'0'0,"0"-23,0-1,-24 48,24-1,0 1,-23-1,23 24,0-23,0 23,0 0,0 0,0-23,0 23,23-24,-23 24,0-23,0-1,0 24,0-23,0-1,24 1,-24-1</inkml:trace>
  <inkml:trace contextRef="#ctx0" brushRef="#br0" timeOffset="93015.8578">30339 1693,'0'0,"0"-24,0 1,0-1,-24 24,1 0,-1 24,-23-1,24 25,-1-1,24-24,0 24,-23 0,23-23,23-1,-23 24,0-23,47-1,-23-23,23 24,-24-24,1 0,-1 0,24 0,-23-24,-1 1,1 23,0-24,-24 1,23-1,1 1,-24-1,23 1,-46-48,-1 48,1-1,23 1,-48-1,25 24,-1-24,-23 24</inkml:trace>
  <inkml:trace contextRef="#ctx0" brushRef="#br0" timeOffset="93367.8389">30433 1481,'0'0,"-24"0,24 24,0-1,0 24,0-23,0 23,0 0,0 0,0 0,0 0,0 0,0-23,0 23,0 0,0-24,0 24,0-23,0 23,0-24</inkml:trace>
  <inkml:trace contextRef="#ctx0" brushRef="#br0" timeOffset="93783.8066">30739 1740,'0'0,"0"-23,23 23,-23-24,0 48,24-24,-1 23,1-23,-1 0,1 24,-1-1,24-23,-23 24,23-24,-24 23,1-23,23 0,-23 24,23-24,-47 23,23-23,1 24,-24-1,-24 1,1-1,-1 1,-23-24,0 23,0-23,-24 24,24-1,0 1,24-24,-24 23,23 1,1-24</inkml:trace>
  <inkml:trace contextRef="#ctx0" brushRef="#br0" timeOffset="98808.9471">2728 4209,'-23'0,"23"24,0 0,0-1,0 1,23-1,-23 1,24-1,-1-23,-23 24,24-24,-1 0,24 0,-23 0,-1 0,1-24,-1 1,1-1,-1 1,1 23,-1-24,-23 1,24-1,-48 48,24-1,0 1,0-1,0 1,0-1,0 1,0 23,24-24,-24 1,0 23,0-24,0 1,0-1,0 1</inkml:trace>
  <inkml:trace contextRef="#ctx0" brushRef="#br0" timeOffset="99360.9095">2775 4068,'-23'0,"46"0,-70-23,24 23,-1 0,1 0,-1 0,1 0,-1 0,1 23,-1 1,24 23,0-24,-24 24,-23 71,47-47,-23-1,23-23,23 24,1-24,-24 0,94 23,-47-46,0-24,24 23,-1-23,-23-23,71-1,-71 1,0-1,-24-23,24 0,1 0,-25 0,1 0,-1 0,-23 0,0 0,0 0,0 0,-23 0,-1 0,1 23,-25-23,1 24,24-24,-24 23,-24 24,24 0,-23 0,23 24,0-24</inkml:trace>
  <inkml:trace contextRef="#ctx0" brushRef="#br0" timeOffset="104316.4531">9243 3927,'23'0,"1"0,23 0,-24 0,71-23,24 23,-47 0,-1-24,-23 24,24 0,-24 0,-24 0,24 0,-23 0</inkml:trace>
  <inkml:trace contextRef="#ctx0" brushRef="#br0" timeOffset="104612.4298">9572 3974,'-23'0,"23"24,0-1,0 1,0 23,0-24,0 1,0-1,0 1,0-1,0 25,23-1,-23-24,0 1,0-1,0 1,0-1,0 1,0-1</inkml:trace>
  <inkml:trace contextRef="#ctx0" brushRef="#br0" timeOffset="105356.3835">9878 4351,'-24'0,"24"23,-23-23,23 24,0-1,23-23,1 0,-1 0,1 0,-1 0,24 0,-23-23,-1-1,1 24,-24-23,0-1,0 1,0-1,0 1,-24 23,1-24,-1 24,1 0,-1 0,24 24,24-24,-1 0,1 0,23 0,-24 0,1 0,-1 0,1 23,0-23,-24 24,23-24,1 0,-24 23,0 1,0-1,0 1,0-1,0 1,23-1,-23 1,24-1,-24 1,23-24,-23 23,24-23,-1 0,24-23</inkml:trace>
  <inkml:trace contextRef="#ctx0" brushRef="#br0" timeOffset="105892.3506">10842 3786,'-23'0,"23"24,-24-1,24 1,-47 23,47 0,-24-24,1 48,-1-24,24 0,0 23,0 25,0-48,24 0,23 23,-24-46,1 23,23-24,0 1,-23-1,23 1,0-1,0-23</inkml:trace>
  <inkml:trace contextRef="#ctx0" brushRef="#br0" timeOffset="106772.2944">11571 3927,'0'0,"0"-23,0-1,-23 24,-1 24,24 23,0-24,0 24,0-23,0 23,0 0,-23 0,23-24,-24 25,1-1,23 0,0 0,-24-24,0 1,24-1,0 1,0-1,0-46,0-1,0 1,0-1,24-23,0 24,-24-24,0 0,0-1,23 25,-23-24,24 23,-24-23,23 24,-23-24,0 0,24 23,-1 1,-23-1,24 1,-1 23,1 0,-1 23,1-23,-24 24,47 23,-47-24,0 24,23-23,1-1,-24 24,23-23,-23 23,0-24,0 1,0 23,0-23,0-1,24 1,-24-1,0 1,23-24</inkml:trace>
  <inkml:trace contextRef="#ctx0" brushRef="#br0" timeOffset="106980.2806">11454 4186,'0'0,"-24"0,48 0,-24-24,23 24,1 0,-1 0,24-23,-23 23,-1 0,24 0,-23 0,-1 0</inkml:trace>
  <inkml:trace contextRef="#ctx0" brushRef="#br0" timeOffset="108348.8528">11524 3786,'24'-23,"-1"23,-23-24,24 1,-1 23,1-24,-1 24,1-23,-1 46,1 1,-24-1,23 1,-23-1,24-23,-24 24,23-24</inkml:trace>
  <inkml:trace contextRef="#ctx0" brushRef="#br0" timeOffset="109092.8088">12183 3716,'0'-24,"0"1,0 46,0 1,0-1,0 24,0 0,0 0,0 0,0 0,23 0,-23 0,0 0,24 0,-24 0,0 1,0-1,0 23,0-46,0 23,0 0,0-24,-24 24</inkml:trace>
  <inkml:trace contextRef="#ctx0" brushRef="#br0" timeOffset="112068.3687">12653 3904,'0'-24,"-24"1,24-1,-23 24,23 24,-24-1,24 1,0 23,0-24,0 24,0-23,24-1,-1 24,-23-23,47-1,-23 1,23-24,-23 23,23-23,0 0,0 0,0 0,23 0,-46 0,23 0,-24-23,48-1,-71 1,47-1,-47 1,23-1,1 1,-24-1,23-23,-23 24,0-1,0 1,0-1,0 1,0-1,0 1,0-1</inkml:trace>
  <inkml:trace contextRef="#ctx0" brushRef="#br0" timeOffset="112460.3408">12982 3880,'0'0,"0"24,0 23,24 0,-24-24,0 24,0-23,0 23,0 0,0 0,0 0,0-23,0 23,0 0,0-24,0 1,0-1,0 1</inkml:trace>
  <inkml:trace contextRef="#ctx0" brushRef="#br0" timeOffset="113051.8236">13547 3927,'0'0,"-24"0,48 24,-1-24,24 23,-23-23,23 24,-24-24,1 23,23-23,0 24,-24-24,1 0,-24 23,23-23,-23 24,0-1,-23 1,-1-1,24 1,-23-1,-1 1,-23 23,0-23,24-1,-24 1,47 23,-47-47,23 23,24 1</inkml:trace>
  <inkml:trace contextRef="#ctx0" brushRef="#br0" timeOffset="115600.7974">14817 3880,'0'0,"23"0,-46 0,-1 0,24 24,-23-1,-1 1,-23-1,0 24,0-23,-24 23,24-24,24 1,-24 23,0-24,23 1,1-24,-1 24,24-1,0 1,24-24,-1 0,48 23,-48-23,24 0,0 24,0-24,1 23,-1-23,0 24,0-24,-24 23,24 1,-23-24,23 23</inkml:trace>
  <inkml:trace contextRef="#ctx0" brushRef="#br0" timeOffset="116128.7636">15428 4021,'0'-23,"0"46,-23-46,23-1,0 1,-47 23,0 0,47 23,-47 1,23-1,0 1,1-1,23 24,-47-23,47-1,0 24,0-23,23 0,1-1,-1 1,1-1,23-23,0 24,-23-24,23 0,0-24,-24 24,24-23,-23-1,23 1,-47-1,23 0,1 1,-24-1,0 1,0-1,0 1,-24-24,1 47,-1-24,-23 1,24-1,-1 1</inkml:trace>
  <inkml:trace contextRef="#ctx0" brushRef="#br0" timeOffset="116544.7333">15358 3692,'0'0,"0"-23,0-1,0 48,0-1,0 1,-24-1,24 24,0 0,0 24,24-24,-24 0,0 23,0-23,0 24,23-24,-23 24,0-24,0 0,0 0,0 0,-23 0,23-24,0 24,0-23,-24-1</inkml:trace>
  <inkml:trace contextRef="#ctx0" brushRef="#br0" timeOffset="116992.7109">15851 3645,'0'-23,"0"46,0-70,0 71,0-1,24 24,-24-23,0 23,24 23,-1-23,-23 24,0-24,0 23,0 1,0-24,0 24,0-24,-23 0,23 0,-24 0,24-24,-24 1,24-1,24-23</inkml:trace>
  <inkml:trace contextRef="#ctx0" brushRef="#br0" timeOffset="117480.6749">16228 3527,'23'0,"24"0,0 24,-23 23,23-23,-24 23,1 0,-1 23,25-23,-25 24,1-24,-24 23,0-23,0 24,0-1,-47-22,47-1,-71 23,24-23,0 24,0-1,-24-23,24 0</inkml:trace>
  <inkml:trace contextRef="#ctx0" brushRef="#br0" timeOffset="119621.8801">17310 3880,'0'-23,"-24"23,48 0,-1 0,1 0,23 0,-24 0,24 0,0-24,24 24,23 0,-71 0,24 0</inkml:trace>
  <inkml:trace contextRef="#ctx0" brushRef="#br0" timeOffset="119821.8681">17427 4068,'-23'24,"46"-48,-70 48,24-24,23 23,23-23,1 0,-1 0,24 0,-23 0,-1 0,48 0,-48-23,24 23,0 0,-23 0</inkml:trace>
  <inkml:trace contextRef="#ctx0" brushRef="#br0" timeOffset="122802.0995">19591 3574,'0'0,"23"0,1 0,-48 0,1 24,23 0,-47-24,23 23,-23 24,0-23,0-1,-23 24,23-23,0-1,-24 24,24-23,0 23,23-47,-23 23,47 24,-23-47,-1 24,24-1,24-23,-1 24,24-24,-23 0,23 23,0-23,24 0,-24 24,0-24,0 0,0 23,0-23,-24 24,48-1,-48-23,1 0,-1 24,1-24</inkml:trace>
  <inkml:trace contextRef="#ctx0" brushRef="#br0" timeOffset="123898.0246">20532 3645,'0'-23,"0"-1,0 0,-24 1,1 23,-1 0,1 0,-24 23,23 1,-23 0,0-1,23 1,-23 23,0 0,24 0,-24 0,47 0,0 0,0 0,23-24,24 24,0-23,0-1,0 1,24-24,-24 0,0 0,0 0,0 0,0 0,0-24,-23 1,-1-1,1 1,23-1,-47 1,23-24,1 23,-24-23,0 0,0 0,0 24,0-24,-24 23,1-23,-1 24,-23 23,0-24,24 24,-24 0,0 0,0 0,23 24</inkml:trace>
  <inkml:trace contextRef="#ctx0" brushRef="#br0" timeOffset="124305.997">20438 3386,'0'0,"0"-23,0 46,0 1,0-1,0 24,0 0,23 0,-23 24,24 0,-24-24,0 23,0 1,23-1,-23 1,0-24,0 0,0 0,0 0,0-23,0 23,0-24,24-23</inkml:trace>
  <inkml:trace contextRef="#ctx0" brushRef="#br0" timeOffset="124953.9564">21143 3504,'0'-24,"0"48,0-71,0 70,0 1,0-1,0 1,0 23,0 0,24 24,-24-24,0 23,0-23,0 24,0-1,0-23,-24 0,24 0,-23 0,-1 1,24-25,-23 1,-1 23,24-24,24-23,-1 0</inkml:trace>
  <inkml:trace contextRef="#ctx0" brushRef="#br0" timeOffset="125713.911">22037 3598,'0'0,"23"-24,-23 1,24-1,-48 24,24 24,-23-1,23 1,0 0,-24 23,1 0,23 0,0 0,0 0,-24 0,24 0,0-24,0 24,-23-23,23-1,0 1,0-1,-24-23,24 24,-23-24,23-24,-24 24,24-23,0-1,0 1,0-1,0-23,24 0,-1 0,1 0,-24 0,47 0,-24 24,1-24,-1 0,24 23,-47 0,47 1,-23-1,-1 24,1 0,0 0,-1 24,-23-1,24 1,-1 0,-23-1,0 24,24-23,-1 23,-23 0,0-24,24 24,-24 0,0-23,0-1,0 1,0-1,0 1,0-1,23-23</inkml:trace>
  <inkml:trace contextRef="#ctx0" brushRef="#br0" timeOffset="125889.8975">22037 3904,'0'0,"-47"-24,47 1,23 23,1-24,23 24,-24-23,24 23,0-24,1 24,-1 0,-24-23</inkml:trace>
  <inkml:trace contextRef="#ctx0" brushRef="#br0" timeOffset="126457.8655">22813 3410,'0'-24,"0"48,0-71,0 23,0 1,0 46,0 1,0-1,0 1,0 23,0-24,0 24,0 0,23 1,-23-1,24 0,-24 0,0 0,24 0,-24 0,0 0,0-24,0 24,0-23,23-1,-23 1,24-1</inkml:trace>
  <inkml:trace contextRef="#ctx0" brushRef="#br0" timeOffset="127721.7831">23448 3551,'0'-24,"0"48,0-71,-24 47,1 0,23 23,-24 1,24 23,0-23,0-1,0 24,24-23,-1-1,1 24,23-47,-23 47,-1-23,48-1,-48-23,24 0,-23 24,23-24,0 0,-24-24,24 24,-23-23,23-1,-24 1,1-1,23 1,-24-24,1 23,-1-23,-23 24,0-25,0 25,0-1,0 1,0-1,0 1,0-1,-23 24,-1 24</inkml:trace>
  <inkml:trace contextRef="#ctx0" brushRef="#br0" timeOffset="128305.7477">23801 3551,'0'0,"-24"0,1 23,23 1,0 0,0-1,23 24,-23-23,0 46,0-46,24 46,-24-46,23 23,-23 0,0-24,24 1,-1 23,-23-24</inkml:trace>
  <inkml:trace contextRef="#ctx0" brushRef="#br0" timeOffset="128777.7179">24412 3622,'0'-24,"24"24,-1 0,24 24,-23-24,-1 0,24 23,0-23,-23 24,23-24,0 23,0-23,0 24,0-24,0 0,0 23,0-23,-23 24,23-24,-47 23,23-23,1 0,-24 24,0-1,-24 1,1-1,-1 1,-23-1,0 1,0 23,0-24,-70 24,69-23,1-1,0 1,0-24</inkml:trace>
  <inkml:trace contextRef="#ctx0" brushRef="#br0" timeOffset="132594.8856">21966 3386,'0'24,"24"-24,-24-24,23 24,1-23,-1 23,24-24,0 1,-23-1,-1 1,1 23,0-24,-1 24,1 24,-1-24,-23 23,24 1,-1-1,1-23,-24 24,23-1,1-23,-24 24,0-1,0 1</inkml:trace>
  <inkml:trace contextRef="#ctx0" brushRef="#br0" timeOffset="179598.6332">5127 5809,'0'-24,"0"48,0-71,-23 47,23 23,0 1,0-1,0 24,0-23,0 23,0 0,23-24,-23 24,0-23,0 23,0-23,0-1,0 1</inkml:trace>
  <inkml:trace contextRef="#ctx0" brushRef="#br0" timeOffset="179902.6126">5080 5997,'-24'-47,"48"94,-48-118,24 24,0 0,0 24,0-1,0 1,24-1,0 1,-24-1,23 24,24 0,0 0,-47 24,24-1,-1-23,-23 24,24-1,-24 1,0-1,0 1,0-1,-24 1,24-1,-23-23,-1 0,24 24,-47-24</inkml:trace>
  <inkml:trace contextRef="#ctx0" brushRef="#br0" timeOffset="180214.5933">5433 5762,'0'0,"0"23,0 1,0-1,-24 24,24-23,0 23,0 0,0 0,0 0,0-24,24 25,-24-25,0 1</inkml:trace>
  <inkml:trace contextRef="#ctx0" brushRef="#br0" timeOffset="180606.5684">5409 5973,'0'-47,"0"94,0-117,0 23,0 0,0 23,0 1,24-1,-24 1,23-1,1 24,-1 0,24 24,-47-1,24 1,-1-1,1 24,-24-23,0-1,-24 24,1-47,-1 24,24-1,-23 1,-1-24,1 0,-1 0,1 0,46 23,1 1,-1-1,-23 1,24-1,-1 1,1 0,23-1,-24 1</inkml:trace>
  <inkml:trace contextRef="#ctx0" brushRef="#br0" timeOffset="181014.5407">6021 5832,'-24'-47,"24"24,-23 23,-1 0,24 23,-23 1,-1 23,1 0,-1 0,1 0,23 0,-24 0,24 0,24 0,-24-23,23-1,1 1,-1-24,24 0,-23 0,-1 0,1 0,23-47,-47 23,23 1,1-1,-24-23,0 0,0-24,0 24,0 24,-24-1,1-23,-1 24,1 23</inkml:trace>
  <inkml:trace contextRef="#ctx0" brushRef="#br0" timeOffset="181466.6949">6326 5856,'0'-24,"-23"24,-1 0,1 24,-1-1,24 1,-23 23,-24 0,47-24,0 24,0-23,0 23,0-23,23-1,1 1,-1-1,1 1,-1-24,24 0,1 0,-25-24,1-23,-1 47,-23-47,0 23,0-23,0 0,0 24,-23-24,23 23,-24-23,24 24,-23-1</inkml:trace>
  <inkml:trace contextRef="#ctx0" brushRef="#br0" timeOffset="181794.6769">6679 5762,'0'0,"-23"0,-1 0,24 23,0 1,0-1,0 1,0 23,0-24,0 24,0-23,0 23,0-24,0 1,0-1,0 25,-23-48,23 23</inkml:trace>
  <inkml:trace contextRef="#ctx0" brushRef="#br0" timeOffset="182010.6576">6609 5856,'0'-24,"0"1,0-1,0 1,0-24,23 23,-23 1,47 23,-47-24,24 1,-1 23,1-24,-1 24,1 0,23 0,-47 24</inkml:trace>
  <inkml:trace contextRef="#ctx0" brushRef="#br0" timeOffset="182194.6508">6656 5926,'0'0,"23"0,24 0,-47-23,47 23,-47-24,24 24,23 0,-47-23</inkml:trace>
  <inkml:trace contextRef="#ctx0" brushRef="#br0" timeOffset="182378.6346">7032 5809,'0'0,"0"23,-23-23,23 24</inkml:trace>
  <inkml:trace contextRef="#ctx0" brushRef="#br0" timeOffset="182536.1965">6985 6091,'0'0,"0"23,-24-23</inkml:trace>
  <inkml:trace contextRef="#ctx0" brushRef="#br0" timeOffset="183046.0063">5009 6444,'24'0,"-1"0,1 0,0 0,23 0,0 0,0 0,0 0,0 0,47 0,-24 0,1 0,23 0,24 0,-24 0,23 0,1 0,-1-24,1 24,23-23,-23 23,-24-24,0 24,0 0,-24 0,1 0,-24 0</inkml:trace>
  <inkml:trace contextRef="#ctx0" brushRef="#br0" timeOffset="183861.9588">8890 5762,'24'-24,"-1"1,-23-1,-23 24,23-23,-24 23,0 0,-23 23,24-23,-1 24,-23-1,0 1,47-1,0 1,0-1,0 1,24-1,-1 1,1-1,23-23,0 24,-24-1,1 1,0-1,-1-23,1 24,-24-1,-24 1,1-24,-1 0,0 23,-23-23,24 24,-24-24,0 24,23-24,-23 0</inkml:trace>
  <inkml:trace contextRef="#ctx0" brushRef="#br0" timeOffset="185021.8849">9055 5926,'0'0,"0"-23,-24 23,24 23,-23 1,23-1,0 1,0-1,23 1,-23-1,24-23,-24 24,23-24,1 0,-1 0,1 0,-1-24,1 1,-1-1,1 24,-24-23,0-1,23 24,-23-23,0-1,0 48,0-1,0 1,24-1,-24 1,23-1,1 1,-1-24,1 0,-1 0,24 0,-23-24,-1 1,-23-1,0-23,24 24,-24-1,24-23,-24 0,0 24,23-1,-23 1,0-1,0 48,0-1,0 1,0 23,-23 0,23-24,-24 24,24 0,0 0,0 0,0 1,0-25,0 24,24-23,-24 23,0-24,23 1,-23-1,0-46,24 23,-24-24,0-23,0 24,0-1,0-23,0 24,0-25,0 25,0-1,0-23,0 24,0-1,23-23,-23 24,24-1,-1 24,1 0,-24 24,0-1,23 1,-23-1,24 1,-24-1,0 1,0-1,-24 1,1-1,-24 1,23-24,1-24,-1 24</inkml:trace>
  <inkml:trace contextRef="#ctx0" brushRef="#br0" timeOffset="185669.8427">9784 5856,'0'-24,"0"48,0-1,0 1,0-1,0 1,0 23,0-24,0 24,23-23,-23-1,0 25,0-25,0 1,0-1,0 1,-23-24,23 23,0-46,0-1,0 1,0-1,0 1,0-25,0 25,0-1,0-23,23 24,-23-1,24 1,-1-1,1 24,-1 0,1 0,-1 24,-23-1,0 1,0-1,0 1,0-1,0 1,0-1,-23-23,-1 24,1-24,23-24</inkml:trace>
  <inkml:trace contextRef="#ctx0" brushRef="#br0" timeOffset="186741.7755">10207 5926,'0'0,"0"-23,-23 23,-1 0,0 23,1 1,23-1,-24 1,24-1,0 1,0-1,0 1,24-24,-24 23,23-23,1 24,0-24,-24-24,23 24,-23-23,24 23,-24-24,0 1,0-1,0 1,0-1,0 1,0-1,23 48,1-24,-1 0,1 23,-1-23,1 0,-24-23,23 23,-23-24,0 1,0-1,24 1,-24-1,23 24,1 24,-24-1,0 1,23-1,1 24,-24-23,0-1,0 1,0 23,0-24,0 1,-24 0,1-24,-1 23,1-23,-1 0,24 24,-23-24,-1 0,48 0,-1 0,-23-24,24 24,23 0,-24-23,1 23,-1-24,1 24,23-24,-24 1,1 23,-1-24,1 1,-24-1,47 1,-47-1,0 1,0-1,-24 24,24-23,-23 23,23 23,-24-23,24 47,0-23,0-1,24-23,-24 24,23 23,1-47,-24 23,23 1,1 0,0-24,-1 23,24-23,-23-23</inkml:trace>
  <inkml:trace contextRef="#ctx0" brushRef="#br0" timeOffset="188038.184">11971 5668,'0'0,"-24"0,1 0,-1 23,24 1,0 23,-23-24,23 24,0 0,0 0,0 24,0-48,0 24,23-23,-23-1,0 1,24 0,-1-1,1-23,-1 0,1-23,23 23,-47-24,47 0,-23 1,23-1,-47 1,47-1,-47-23,47 0,-24 24,-23-24,0 23,24-23,-24 24,0-1,0 1,0-1,0 1,0 46,0 1,0-1,-24 1,24-1,0 24,0-23,0 23,0-24,0 1,0 23,0-24,0 1,0-1,-23 1,23-1,0-46,0-1,23 1,-23-1,0 1,24-1,-1 1,-23-1,24 24,-1 24,1-24,-24 23,0 1,23-1,1 1,-24-1,23-23,1 24,-1-24</inkml:trace>
  <inkml:trace contextRef="#ctx0" brushRef="#br0" timeOffset="188750.1365">12912 5950,'0'-24,"-24"24,1 0,-1 0,1 0,-1 0,-23 24,47-1,0 1,-23-24,23 23,0 1,23-24,-23 23,0 1,24-24,-1 0,1 0,-1 0,1 0,-1-24,-23 1,24 23,-24-24,23 48,1-1,-24 1,23-24,1 0,-1 0,-23 23,24-23,-1-23,1-1,-1 1,-23-1,24-23,-1 24,-23-24,24 0,-24 23,0-23,0 24,0-24,0 23,0 1,0-1,0 48,-24-24,24 47,-23-24,23 24,0-23,0 23,0 0,0-24,0 24,23-23,-23-1,24 1,-24 23,23-47,1 23,23-23,0-23</inkml:trace>
  <inkml:trace contextRef="#ctx0" brushRef="#br0" timeOffset="189014.1233">13029 5832,'-23'0,"46"0,-70 0,24 0,46 0,24 0,-23-23,-1 23,24 0,0 0,0 0,0 0,0 0,1 0,-25 0,1 0,-1 0,1 0,-1 0</inkml:trace>
  <inkml:trace contextRef="#ctx0" brushRef="#br0" timeOffset="189422.0949">11642 5879,'0'0,"23"0,1-23,23-1,-24 24,24 0,0 0,0 0,24 0,-24 0,24 0,-1 0,1 0,-24 0</inkml:trace>
  <inkml:trace contextRef="#ctx0" brushRef="#br0" timeOffset="190582.0214">14934 5715,'0'0,"0"-24,0 1,-23 23,23 23,0 1,0 23,0-24,0 1,0-1,0 24,0 0,0-23,0-1,0 1,0-1,0 1,0-1,-24-23,24-23,-23-1,23 1,0-24,0 23,0-46,0 46,0-23,0-23,0 23,23 47,1-24,-24 1,23-1,1 24,-1 0,-23 24,24-1,-1 1,1 23,-1-24,-23 1,0-1,0 1,24-1,-24 1,0-1,23-23,-23-23,24-1,-24 1,23-1,1 1,-24-1,23-23,1 24,-24-1,0 1,24-1,-1 24,1 0,-24 24,0-1,0 1,0-1,0 24,0-23,0 23,0-24,23 24,-23 0,0-23,24 23,-24-24,0 24,0-23</inkml:trace>
  <inkml:trace contextRef="#ctx0" brushRef="#br0" timeOffset="191901.9373">16040 5926,'0'24,"23"-24,1 0,-24-24,23 24,1 0,-1-23,1 23,-1 0,-23 23,-23-23,23 24,-24-1,24 1,0-1,24-23,-1 0,1 0,-1 0,1-23,-1-1,1 1,-1-1,1 24,-24-23,23 23,1 0,-24 23,23-23,1 24,-24-1,23 1,1-1,0-23,-24 24,0-1,0 1,0-1,-24-23</inkml:trace>
  <inkml:trace contextRef="#ctx0" brushRef="#br0" timeOffset="192077.9264">16204 5762,'-23'23</inkml:trace>
  <inkml:trace contextRef="#ctx0" brushRef="#br0" timeOffset="192983.569">17545 5832,'0'-23,"0"-1,0 1,-24 23,24 23,-23-23,-1 24,1-1,-1 1,1-1,-1 1,1-1,23 1,0-1,-24 1,24-1,24 1,-24-1,23-23,1 0,-1-23,1-1,-1 24,-23-23,0-1,24 1,-24-1,0 1,0 46,0 1,23-1,-23 1,24-24,23 23,-47 1,47-24,-24 23,24-23</inkml:trace>
  <inkml:trace contextRef="#ctx0" brushRef="#br0" timeOffset="193959.5041">18603 5668,'0'0,"0"-24,-23 1,23 46,0 1,0-1,0 1,0-1,0 1,0 23,0-24,0 1,0-1,0 24,0-23,0-1,0 1,0-48,0 1,0-1,0-23,0 24,0-1,0-23,0 24,0-1,0-23,0 24,0-1,0 1,23-1,1 1,-1 23,1 0,-1 0,-23 23,24 1,-24-1,23 1,1-1,-24 1,0-1,0 1,0-1,23-23,-23-23,24-1,-24 1,0-1,0 1,23-1,1 1,-24-1,0 1,23 23,1-24,-1 24,1 0,-1 0,-23 24,0-1,0 1,0-1,0 1,0-1,0 24,0-23,0-1,0 24,0-23,0-1,0 1</inkml:trace>
  <inkml:trace contextRef="#ctx0" brushRef="#br0" timeOffset="194511.47">19450 5527,'0'0,"-24"0,1 0,-1 0,24 23,-23 1,-1-1,1 1,23 23,-24-24,1 1,23 23,0-24,0 1,-24-1,1-23,23 24,0-1,0-46,0-1,0 1,0-1,23 1,-23-24,24 23,-24 1,23-24,1 23,-24 1,23-1,1 1,-1 23,1 0,-1 0,1 23,-24 1,23-1,-23 1,0-1,0 1,0 23,0-24,0 1,0-1,0 1,0-1,0 1,0-1,0 1</inkml:trace>
  <inkml:trace contextRef="#ctx0" brushRef="#br0" timeOffset="194687.4603">19309 5738,'164'118,"-328"-236,140 118,24-23,24 23,-1-24,1 24,-1 0,1 0,-1 0,24 0</inkml:trace>
  <inkml:trace contextRef="#ctx0" brushRef="#br0" timeOffset="195079.4368">19685 5550,'0'0,"24"0,-1 0,1 0,-1 0,1 0,23-23,-24 23,24 0,24 0,-48 0,24 0,-23 0,23 0,-24 0,24 23</inkml:trace>
  <inkml:trace contextRef="#ctx0" brushRef="#br0" timeOffset="195287.4228">19967 5550,'-23'0,"23"24,-24-24,24 23,0 1,0-1,0 1,0-1,0 1,0-1,0 1,0-1,0 1,0-1</inkml:trace>
  <inkml:trace contextRef="#ctx0" brushRef="#br0" timeOffset="196087.3703">20485 5550,'0'24,"0"-1,-24-23,24 47,-23-23,23-1,0 1,0-1,0 1,0-1,0 24,0 0,0-23,0-1,0-46,0-1,0 1,0-1,0 1,0-1,0 1,0-1,0-23,0 24,0-1,0-23,0 0,0 0,47 23,-24 1,1 23,-1 0,24 23,-23 1,-1-24,-23 24,0-1,0 1,-23-24,23 23,-24 1,1-24,-1 0,1 23,23 1,23-24,1 0,-1 0,-23 23,47 1,0-1,-23 1,23-24,-24 23,1 1</inkml:trace>
  <inkml:trace contextRef="#ctx0" brushRef="#br0" timeOffset="196501.9535">21096 5479,'0'-23,"24"23,-1 0,1 0,23 0,-24-24,1 24,-1 0,24 0,-23 0,-1 0,1 24,-1-24,1 0,-1 0,1 0</inkml:trace>
  <inkml:trace contextRef="#ctx0" brushRef="#br0" timeOffset="196709.9437">21331 5456,'0'0,"-23"23,-1-23,24 24,-23-24,23 24,0-1,-24 1,1-1,23 1,0-1,0 1,0-1,0 1,23-1,-23 1,0-1</inkml:trace>
  <inkml:trace contextRef="#ctx0" brushRef="#br0" timeOffset="196877.9313">21190 5832,'-47'0,"141"-23,-164 46,93-23,-23 0,24 0,23 0,-24 0,24 0,-23 0,-1 0,24 0,0 0</inkml:trace>
  <inkml:trace contextRef="#ctx0" brushRef="#br0" timeOffset="197285.9053">22154 5432,'-23'0,"-1"24,24-1,0 1,-23-24,-1 24,1 23,23-24,-24 1,1 23,-1-24,1 1,-1 23,1-47,-1 23,1 1,-1-1,24 1,-23-24,-1 0</inkml:trace>
  <inkml:trace contextRef="#ctx0" brushRef="#br0" timeOffset="197540.9019">21825 5479,'0'-23,"0"46,24-23,-1 0,-23 24,24 0,-1-1,1 1,-1-1,1 1,23-1,-24 1,1-1,-1 1,24-1,0 1</inkml:trace>
  <inkml:trace contextRef="#ctx0" brushRef="#br0" timeOffset="201189.0052">24154 5409,'0'-24,"0"1,0-1,0 1,0-1,-24 24,0-23,1 23,-1 0,1 23,-24-23,47 24,-47-1,23 24,-23-23,24 23,-1-24,24 25,0-25,0 24,0-23,0-1,0 1,24-1,-1 1,1-1,-1-23,1 0,23 0,0 0,-24-23,1-1,-1 1,-23-1,0 1,-23 23,23-24,-24 24,24-23,-23 23,-1 0,1 0,46 0,-23-24,24 24,-1 0,1 0,-1 0,1 0,0 24,-1-24,1 0,-1 23,-23 1,0-1,0 1,0-1,0 1,0-1,-23 1,23-1,-24 1,24-1,24-46</inkml:trace>
  <inkml:trace contextRef="#ctx0" brushRef="#br0" timeOffset="201436.9909">24436 5456,'0'-24,"0"48,0-24,0 23,0 1,0 0,-24-1,24 1,-23 23,23-24,0 1,0-1,0 1,-24-1</inkml:trace>
  <inkml:trace contextRef="#ctx0" brushRef="#br0" timeOffset="201628.9834">24389 5550,'23'-94,"-46"329,70-494,-94 377,94-259,-24 117,24 24,-47-23,47-1,-23 24,-1 0,1 0,-1 0,1 24</inkml:trace>
  <inkml:trace contextRef="#ctx0" brushRef="#br0" timeOffset="201828.9652">24483 5527,'0'0,"-24"23,24 1,24-24,-1 0,1 0,-1 0,1 0,-1 0,1 0</inkml:trace>
  <inkml:trace contextRef="#ctx0" brushRef="#br0" timeOffset="202012.9539">24389 5762,'0'0,"23"0,1 0,-1 0,24 0,-23 0,-1 0,24 0,-23 0,-1-24,1 24</inkml:trace>
  <inkml:trace contextRef="#ctx0" brushRef="#br0" timeOffset="202804.9052">25118 5432,'0'0,"0"-23,-24 23,1 0,-1 0,24 23,0 1,0-1,0 1,-23 0,23-1,0 1,0-1,0 1,0-1,0 1,-24-24,24 23,0 1,0-48,0 1,0-1,0 1,0-1,0 1,0-1,0 1,0-1,0 0,24 1,-24-1,23 24,-23 24,24-1,-1 1,1 0,-24-1,23 1,1-24,-1 23,1 1,-1-1,1 1,-1-24,1 0,-1 0,-23-24,0 1,0-1,0 1,0-1,0 1,0-1,0 0,0 1,24 23</inkml:trace>
  <inkml:trace contextRef="#ctx0" brushRef="#br0" timeOffset="203076.8869">25541 5456,'0'-24,"24"24,-24 24,0-1,0 1,-24-24,24 24,0 23,-23-47,23 47,0 0,0-24,0 1,0-1,0 1,0-1</inkml:trace>
  <inkml:trace contextRef="#ctx0" brushRef="#br0" timeOffset="203284.8865">25565 5550,'0'-47,"0"94,0-118,0 48,0-1,23 1,-23-1,24 1,23-24,0 23,-24 24,1 0,-1 0,1 0,-1 0,1 24,-1-1,1-23,-24 24</inkml:trace>
  <inkml:trace contextRef="#ctx0" brushRef="#br0" timeOffset="203476.8664">25612 5574,'0'0,"-24"0,48 0,-1 0,1 0,-1 0,24 0,-23 0,-1 0,1 0,-1 0,1 0,-1 0</inkml:trace>
  <inkml:trace contextRef="#ctx0" brushRef="#br0" timeOffset="203668.8524">25612 5762,'-24'0,"1"0,23 23,23-23,1 0,-1 0,1 0,-1-23,24 23,-23 0,-1 0,1 0,-1 0,1-24</inkml:trace>
  <inkml:trace contextRef="#ctx0" brushRef="#br0" timeOffset="204420.8065">26223 5456,'0'-24,"0"48,0-71,-23 47,23 23,-24 1,24-1,0 1,0 0,0-1,-23 1,23-1,0 1,0-1,0 1,0-1,-24-23,24 24,0-48,0 1,0-1,0 1,0-24,0 23,0 1,0-25,24 1,-24 24,0-24,23 23,-23-23,0 0,24 47,-1-23,-23-1,47 24,-23 24,-1-24,1 23,-1 1,1 23,-24-24,0 24,0-23,0-1,0 1,-24-1,1 1,-1 0,1-24,-1 23,1-23,-1 0,48 0,-1 0,1 0,-1 0,1 24,-1-24,1 0,-1 23,1-23,-24 24,47-1,-24 1,1-1,-1 1</inkml:trace>
  <inkml:trace contextRef="#ctx0" brushRef="#br0" timeOffset="205060.7609">26882 5432,'-24'0,"1"24,23-1,0 1,0 0,0-1,-24 1,24-1,-23 1,23-1,0 1,0-48,0 1,0-1,0 1,23-1,1-23,-24 23,0 1,23-24,1 23,-24 1,23-1,1 1,-1 23,-23-24,24 24,-1 0,-23 24,0-1,24 1,-24-1,0 1,0-1,0 1,0-1,0 1,0 0,23-1,-23 1,0-1,0 1,0-1</inkml:trace>
  <inkml:trace contextRef="#ctx0" brushRef="#br0" timeOffset="205220.7593">26929 5574,'-47'-24,"211"95,-281-118,93 23,24 1,24 23,-1 0,-23-24,24 24,-1 0,1 0,-1 0,1 0</inkml:trace>
  <inkml:trace contextRef="#ctx0" brushRef="#br0" timeOffset="205604.7287">27211 5291,'0'0,"0"-23,23 23,1 0,-1 0,1 0,0 0,-1 0,24 0,-23 0,-1 0,24 0,0 0,-23 0,-1 0,1 0,-1 0,1 0</inkml:trace>
  <inkml:trace contextRef="#ctx0" brushRef="#br0" timeOffset="205796.7202">27446 5315,'0'0,"0"23,0 1,0-1,-23 1,23-1,0 1,0-1,0 1,0 0,23-1</inkml:trace>
  <inkml:trace contextRef="#ctx0" brushRef="#br0" timeOffset="206228.6906">27775 5338,'0'24,"0"-1,0 1,0-1,0 1,0-1,0 1,0 0,0-1,0 1,0-1,0 1</inkml:trace>
  <inkml:trace contextRef="#ctx0" brushRef="#br0" timeOffset="206444.6761">27775 5456,'0'-47,"0"235,24-400,-48 283,71-165,-23 70,-24 1,47-1,-24 24,1-23,0 23,-1 0,1 0,-1 0,1 0,-1 0,1 0,-1 23,-23 1</inkml:trace>
  <inkml:trace contextRef="#ctx0" brushRef="#br0" timeOffset="206636.6623">27775 5456,'24'0,"-1"0,1 0,-1 0,1 0,-1 0,1 0,0 0,-1 0,1 0,-1 0</inkml:trace>
  <inkml:trace contextRef="#ctx0" brushRef="#br0" timeOffset="206836.6527">27846 5621,'-24'0,"24"23,24-23,-1 0,1 0,-1 0,1 0,23-23,-23 23,23 0,0 0,0-24,0 24</inkml:trace>
  <inkml:trace contextRef="#ctx0" brushRef="#br0" timeOffset="207084.6352">28622 5385,'0'-23,"0"-1,0 48,0-1,0 1,-23-24,23 23,-24 24,24-23,0 23,-24-23,24-1,0 1</inkml:trace>
  <inkml:trace contextRef="#ctx0" brushRef="#br0" timeOffset="207388.6178">28457 5409,'0'-47,"24"23,-1-23,24 24,-23-1,23 24,-23-23,-1 23,48 0,-48 0,1 23,23 24,-47 0,23-23,1-1,-24 1,0 23,23-24,-23 1,0 0,-23 23,-1 0,1-24,-24 1,0-1,0 1,-24-1,0 1,24-24</inkml:trace>
  <inkml:trace contextRef="#ctx0" brushRef="#br0" timeOffset="207916.5846">29916 5362,'0'0,"0"23,0 1,-24-24,24 23,0 1,0-1,0 1,0 0,0-1,0 1,0 23,0-24,0 1,0-1</inkml:trace>
  <inkml:trace contextRef="#ctx0" brushRef="#br0" timeOffset="208116.5699">29845 5409,'24'-24,"-24"1,23-1,1 1,23-1,0 1,-24-1,1 1,70 23,-71 0,24 0,0 0,-23 0,-1 23,1-23,-24 24</inkml:trace>
  <inkml:trace contextRef="#ctx0" brushRef="#br0" timeOffset="208332.555">29916 5503,'0'0,"-24"0,1 0,46 0,1 0,23 0,-24 0,1 0,23 0,-24 0,24 0,-23 0,-1 0,1 0,-1 0,1 0</inkml:trace>
  <inkml:trace contextRef="#ctx0" brushRef="#br0" timeOffset="208804.524">30598 5338,'0'-23,"-24"23,24 23,0 1,0 23,-23-24,23 1,0 23,-24-23,24-1,0 1,0-1,-23 1,23-1,0 1,0-1,0-46</inkml:trace>
  <inkml:trace contextRef="#ctx0" brushRef="#br0" timeOffset="209172.5041">30504 5503,'47'-212,"-24"189,-93 352,164-682,-188 612,211-541,-70 258,-23 24,23 0,-24 0,1 0,23 0,-24 24,-23-1,0 1,0-1,0 1,-23-1,-24 1,47-1,-47-23,23 24,-23-24,47 23,-47-23,47 24,0-1,0 1,47-24,-23 0,23 24,0-1,-47 1,47-24,-24 23,1 1,-1-1,1-23,-1 24</inkml:trace>
  <inkml:trace contextRef="#ctx0" brushRef="#br0" timeOffset="209584.4804">31303 5432,'0'0,"0"-23,0-1,0 1,0-1,-23 24,23-23,-47 23,0 0,23 23,-23 1,23-1,1 1,-1-1,1 24,23-23,0 0,0-1,0 1,47-1,-24-23,1 24,0-24,23 23,-24-23,1 0,-1 0,1 0,-1 0,24-23,-23-1,-1 24,-23-23,24 23,-1-24,-23 1,0-1,0 0,-23 1,-1-1,24 1</inkml:trace>
  <inkml:trace contextRef="#ctx0" brushRef="#br0" timeOffset="210432.4261">31656 5338,'0'-23,"0"46,-24 1,24-1,0 1,0-1,-23 24,23-23,0 0,0-1,0 1,23-1,-23 1,0-1,0-46,0-1,0 1,0-1,0 1,0-1,0 0,0 1,24-24,-24 23,0-23,23 47,-23-47,0 24,24 23,-1-24,1 48,-24-1,24 1,-24-1,0 1,0-1,0 1,0-1,0 1,0-1,0 1,23-24,-23 24,24-24,-1-24,1 0,-1-23,1 24,23-24,0 23,-47 1,47-1,-24 24,1 0,-1 0,1 24,-1-1,-23 1,0 23,0-24,0 1,0-1,0 1,0 0,0-1,0 1,0-1,0 24,0-23,0-1</inkml:trace>
  <inkml:trace contextRef="#ctx0" brushRef="#br0" timeOffset="212024.3223">8302 6938,'0'-24,"0"1,24 46,-24 1,23-24,-23 23,0 1,24-1,-1 1,-23 23,24-24,-1 1,-23-1,24 1,-1-1,1-23,-24 24,23-1,1-23,-1 0,1 0,-1 0,-23-23,24-1,-1 24,-23-23,0-1,0 1,0-1,0-23,0 24,0-1,0 1,0-1,0 1,0-24,0 23</inkml:trace>
  <inkml:trace contextRef="#ctx0" brushRef="#br0" timeOffset="212408.2965">8843 7126,'0'0,"0"23,0 1,23-1,-23 1,0-1,0 1,24-1,-24 1,0-1</inkml:trace>
  <inkml:trace contextRef="#ctx0" brushRef="#br0" timeOffset="213728.2137">9948 7055,'0'-23,"-23"23,23-24,-24 24,24-23,0-1,-23 24,-1 0,1 0,-24 0,23 24,1-24,23 23,-24 1,24-1,0 1,0-1,0 1,24-1,-1 1,1-24,-1 0,1 0,-1 0,-23-24,24 24,-1-23,-23-1,0 1,0-1,0 48,0-1,0 1,24-24,-24 23,23 1,-23-1,24-23,-1 0,1 0,-1 0,1-23,-1-1,1 1,-1-1,1 24,-24-23,24 23,-1 0,1 0,-24 23,0 1,23-24,-23 23,0 1,0-1,24-46,-1-1,-23 1,24-1,-24 1,23 23,1 0,-1 0,-23 23,24-23,-1 24,1-24</inkml:trace>
  <inkml:trace contextRef="#ctx0" brushRef="#br0" timeOffset="214227.3786">10866 7055,'0'0,"-24"-23,1 23,-1 0,-23 0,0 0,23 23,1 1,-1-1,24 1,0-1,0 1,0-1,0 1,24-1,-1-23,1 0,23 0,-24 0,1-23,-24-1,24-23,-1 24,-23-24,0 23,0-23,0 0,0 24,0-24,0 23,0 1,0-1,0 1,0-1,0 48,0-1,0 1,0-1,0 1,24 23,-1-24,1 24,-24-23,23 23,1 0,-1-24</inkml:trace>
  <inkml:trace contextRef="#ctx0" brushRef="#br0" timeOffset="214835.3425">11618 6891,'0'-24,"-23"24,46 24,-23-1,0 1,24-1,-24 1,47-1,-47 1,23-1,1 1,-24-1,23 1,1-24,-1 23,-23 1,24-24,-24-24,23 24,-23-23,0-1,24-23,-1 24,-23-24,24 23,-1-23,-23 24,24-24,-24 23,0 1,23-1</inkml:trace>
  <inkml:trace contextRef="#ctx0" brushRef="#br0" timeOffset="215267.313">12065 7102,'0'-23,"0"-1,24 1,-1 23,-23-24,24 24,-1 0,1 0,-24 24,23-24,1 23,-24 1,0-1,0 1,0-1,0 1,-24-1,1 24,-1-23,1-1,23 1,-24-1,1 1,23-1,23-23,1-23,-1 23,1-24,23 24,0-23,-24-1,24 24,-23-23</inkml:trace>
  <inkml:trace contextRef="#ctx0" brushRef="#br0" timeOffset="219271.271">13923 7126,'0'23,"23"-23,1 0,23-23,-23 23,-1-24,1 1,-24-1,0 1,23 23,-23-24,0 1,24 23,-24 23,23 1,1-24,-24 23,23 1,-23-1,0 1,-23-24,23 23,-24-23</inkml:trace>
  <inkml:trace contextRef="#ctx0" brushRef="#br0" timeOffset="219479.2529">14299 7149,'0'0,"24"0</inkml:trace>
  <inkml:trace contextRef="#ctx0" brushRef="#br0" timeOffset="219823.232">14699 6820,'0'0,"0"-23,-23 23,23-24,0 48,0-1,-24 24,24 0,0-23,0 23,0 0,0 0,0-24,24 1,-1-24,-23 23,0 1,24-24,-1 0,1 0,-1 0,-23-24</inkml:trace>
  <inkml:trace contextRef="#ctx0" brushRef="#br0" timeOffset="220055.2203">14534 7032,'-23'0,"23"-24,23 24,1-23,-1 23,25-24,-25 24,24 0,-23 0,23 0,0-23,0 23,-24 0</inkml:trace>
  <inkml:trace contextRef="#ctx0" brushRef="#br0" timeOffset="220287.2037">15146 7079,'0'23</inkml:trace>
  <inkml:trace contextRef="#ctx0" brushRef="#br0" timeOffset="222023.0953">13664 8090,'0'-23,"0"46,0-23,0 24,0-1,0 1,0 23,0-24,0 24,0-23,0-1,0 24,0-23,0-1,0 1,0 23,-23-24,23 1,0-1,0-46,0-1,0 1,0-1,0 1,0-24,0 0,0 23,0-23,0 24,0-1,0-23,0 0,23 24,-23-1,24 1,-24-1,23 0,1 24,-1 0,1 0,-1 0,-23 24,24 0,-1-1,-23 1,24-1,-24 1,23-1,1 1,-24-1,0 1,23-24,-23 23,0-46,24-1,0 1,-24-24,23 23,-23 1,24-1,-1 1,1-1,-1 0,1 24,-24 24,23-24,1 24,-24-1,0 1,0 23,0-24,0 24,0-23,0-1,-24 24,24-23,0 23,0 0,0-24,0 1</inkml:trace>
  <inkml:trace contextRef="#ctx0" brushRef="#br0" timeOffset="222407.0722">14581 8255,'24'0,"0"-24,-1 24,24 0,-23 0,-1 0,1 0,-1 0,1 0,-1 0,1 0</inkml:trace>
  <inkml:trace contextRef="#ctx0" brushRef="#br0" timeOffset="222583.6387">14699 8372,'24'24,"-48"-48,71 48,-23-24,-1 0,1-24,-1 24,1 0,23 0,-24-23</inkml:trace>
  <inkml:trace contextRef="#ctx0" brushRef="#br0" timeOffset="224578.8115">16063 7949,'0'0,"0"-24,0 1,0-1,0 48,0-1,24 1,-24-1,0 24,0-23,23 23,1-23,-24-1,23 24,24-23,-47-1,24 24,-1-23,-23-1,24-23,-1 0,-23 24,24-24,-24-24,23 24,1-47,-24 24,23-24,1 0,-24 23,23-23,1 0,-24 0,23 23,1 1,-24-1,24-23,-24 24</inkml:trace>
  <inkml:trace contextRef="#ctx0" brushRef="#br0" timeOffset="224890.7895">16651 8231,'0'0,"0"24,0-1,0 1,0-1,0 1,0-1,0 1,0-1,0 1,0-1</inkml:trace>
  <inkml:trace contextRef="#ctx0" brushRef="#br0" timeOffset="225634.7437">17051 7855,'-24'0,"24"-24,0 1,0 46,0 1,0-1,24 1,-24-1,23 24,1-23,-24 23,23-23,1 23,0-24,-1 24,-23-23,24-1,-24 24,23-23,1-1,-1-23,-23-23,24-24,-24 23,23-23,1 0,-24 24,23-24,1-1,-1 1,-23 0,24 24,-1-1,-23 1,0-1,24 24,-1 0</inkml:trace>
  <inkml:trace contextRef="#ctx0" brushRef="#br0" timeOffset="227823.8963">17521 8349,'0'-24,"24"24,-1 0,1 0,-24 24,0-1,23-23,-23 24,0-1,0 1,-23-1,23 1,0-1,-24 1,-23-1,47 1,-23-1,-1 1,1-24,-1 23,48-23,-1 0,1 0,23 0,0-23,0-1,0 24,0-23,0-1,0 1</inkml:trace>
  <inkml:trace contextRef="#ctx0" brushRef="#br0" timeOffset="228367.8655">17968 7314,'0'0,"0"-24,0 1,0 46,0 1,0-1,0 24,0 1,-23-25,23 24,0 0,0 0,0 0,0 0,0-23,23 23,-23 0,0-24,0 24,0-23,0 23,0-24,-23-23,23 24</inkml:trace>
  <inkml:trace contextRef="#ctx0" brushRef="#br0" timeOffset="228679.8431">17686 7526,'0'0,"0"-24,23 24,-23-23,24 23,-1 0,25 0,-1 0,0 0,0 0,47 0,-47 23,0-23,-24 0</inkml:trace>
  <inkml:trace contextRef="#ctx0" brushRef="#br0" timeOffset="234478.5032">7644 9407,'-24'0,"48"0,-1 0,1 24,23-24,-24 0,1 0,23 0,23 0,-23 0,0 0,0-24,0 24,-23 0,23-23,-24 23,1 0</inkml:trace>
  <inkml:trace contextRef="#ctx0" brushRef="#br0" timeOffset="234806.4771">7949 9454,'0'24,"-23"-1,23 1,0-1,0 1,0-1,0 1,0-1,0 24,0 0,0-23,0 23,0-24,0 1,0-1,0 1,0-1,23 1</inkml:trace>
  <inkml:trace contextRef="#ctx0" brushRef="#br0" timeOffset="235518.4332">8208 9924,'0'24,"23"-24,1 0,0-24,-1 1,1-1,-1 24,-23-23,24 23,-1-24,-23 1,0-1,0 1,0-1,0 1,-23-1,-1 24,24-23,-23 23,-1 0,1 0,46-24,1 24,-1 0,1 0,-1 0,24 0,0 24,-23-24,-24 23,23 1,1-1,-24 1,0 23,0-24,0 1,23-24,-23 23,24 1,-24-1,23-23,24 0,-23 0,-1 0</inkml:trace>
  <inkml:trace contextRef="#ctx0" brushRef="#br0" timeOffset="236078.3974">9031 9313,'0'0,"0"-24,-23 24,-1 0,24 24,0 0,-23 23,23 0,0 0,0 0,0 0,0 0,23 23,-23-46,24 23,-24-24,23 24,1-23,-1-1,24 1,-23-1,-1-23,48 0,-24 0,-24 0</inkml:trace>
  <inkml:trace contextRef="#ctx0" brushRef="#br0" timeOffset="236822.3502">9431 9431,'0'0,"-24"0,24 23,0 1,-23-1,23 1,0 23,0-24,0 1,0 23,0-24,0 1,0-1,0 1,0-1,0 1,0-48,0 1,0-1,0 1,0-1,0-23,0 24,0-24,0 23,0-23,23 24,-23-24,0 0,0 23,24 1,-1 23,1 23,-1-23,-23 24,24 23,0-24,-24 1,23 23,-23-24,0 24,0-23,0-1,0 1,0-1,24-23,-1 0,-23-23,0-1,0 1,24-1,-24 1,23-1,-23-23,24 24,-24-24,0 0,23 47,-23-24,24 1,-24 46,23-23,1 24,-24-1,0 1,0-1,0 24,0-23,0-1,23 24,-23 0,0-23,0-1,24 1</inkml:trace>
  <inkml:trace contextRef="#ctx0" brushRef="#br0" timeOffset="237158.3283">9948 9195,'0'0,"0"-23,0 46,24 1,-1-1,1 1,-24 23,23-23,1 23,-24 0,23 0,1-24,-24 48,23-48,-23 48,0-48,0 48,-23-24,23 0,-24 0,1 0,-1-23,1 23,-48-24,48 1</inkml:trace>
  <inkml:trace contextRef="#ctx0" brushRef="#br0" timeOffset="238153.4565">10677 9548,'24'0,"-1"0,1 0,-1 0,1 0,23-23,-23 23,23 0,-24 0,24 0,-23-24,-1 24,24 0</inkml:trace>
  <inkml:trace contextRef="#ctx0" brushRef="#br0" timeOffset="238377.438">10748 9713,'0'0,"23"23,1-23,0 0,-1 0,24 0,-23 0,23-23,-24 23,24 0,0-24,-23 24,23 0</inkml:trace>
  <inkml:trace contextRef="#ctx0" brushRef="#br0" timeOffset="238937.4036">11406 9289,'-23'0,"46"-23,1 23,0 0,23 0,0 0,0 0,0 0,0 0,0 0,23 0,-23-24,-23 24,23 0,0 0,-24 0,1 0</inkml:trace>
  <inkml:trace contextRef="#ctx0" brushRef="#br0" timeOffset="239185.3893">11806 9242,'0'0,"-23"24,-1-24,1 23,23 1,-24 0,24 23,0-24,0 1,0 23,0 0,0-24,0 24,0 0,0-23,0 23,0-24,0 1,24-1</inkml:trace>
  <inkml:trace contextRef="#ctx0" brushRef="#br0" timeOffset="239937.3441">12041 9760,'0'0,"-23"23,23 1,23-24,1 0,0 0,-1 0,1 0,-1-24,1 24,-1-23,1-1,-24 1,0-1,0 1,0-1,0 1,-24 23,24-24,-23 1,-1-1,1 24,-1 0,1 0,46 0,1 0,-1 0,1 0,23 0,-24 0,24 0,-23 0,-1 24,1-24,23 23,-47 1,23-1,-23 24,0-23,0-1,0 1,24-1,-1 1,1-24,23 0,-24 0,24 0,-23-24,-1 1</inkml:trace>
  <inkml:trace contextRef="#ctx0" brushRef="#br0" timeOffset="240865.2825">13029 9125,'0'-24,"-23"24,-1 24,1-1,23 1,-24-1,24 1,-23 23,23 0,0 0,0 24,0-24,0 23,23-23,1 0,-24 0,23 0,24-23,-23-1,-1 1,48 23,-24-47</inkml:trace>
  <inkml:trace contextRef="#ctx0" brushRef="#br0" timeOffset="241433.2471">13359 9266,'0'0,"0"23,0 1,0 0,0 23,0-24,23 24,1 0,-24-23,47 23,-24-24,-23 1,24 23,-1-24,1 1,-24-1,23-23,1-23,-24-1,23 24,1-47,-24 0,23 0,1 0,-24 0,23 24,1-24,-24 0,23-1,1 25,-24-1,23 1,-23 46</inkml:trace>
  <inkml:trace contextRef="#ctx0" brushRef="#br0" timeOffset="241793.2225">13994 9666,'-24'0,"24"-24,0 48,0-1,0 1,0-1,0 1,0-1,0 1,0-1,0 1</inkml:trace>
  <inkml:trace contextRef="#ctx0" brushRef="#br0" timeOffset="242715.935">14323 9242,'0'0,"0"-23,-24 23,24 23,24 1,-24-1,23 25,-23-25,24 24,23-23,0 46,-47-23,23-23,1-1,-1 1,-23-1,24 1,-1-1,-23-46,24-1,-24 1,24-1,-24 1,0-24,23 0,1 0,-24 23,23-23,-23 24,24-1,-24-23,23 47,-23-24</inkml:trace>
  <inkml:trace contextRef="#ctx0" brushRef="#br0" timeOffset="243211.9069">14887 9572,'0'0,"-23"0,23-24,0 1,0-1,23 24,1 0,-1 0,1 24,-1-1,-23 1,24-1,-24 24,0-23,-24-1,24 1,-23-1,-1 1,1-24,23 23,23-23,1 0,-1 0,1 0,-1 0,-23-23,24 23,-1 0,1 0,23-24,-47 1</inkml:trace>
  <inkml:trace contextRef="#ctx0" brushRef="#br0" timeOffset="243755.8688">15240 8796,'0'-24,"0"48,0-1,0 24,0-23,0 23,0 0,24-24,-24 24,0-23,0 23,0 0,0-24,0 1,0-1,0 1,0-1,0 1,23-24</inkml:trace>
  <inkml:trace contextRef="#ctx0" brushRef="#br0" timeOffset="244035.8538">15028 9007,'0'0,"0"-23,24-1,-1 24,1-23,23 23,-24-24,24 24,-23 0,23 0,-23 0,23 0,-24 0,1 0,-1 24,24-24</inkml:trace>
  <inkml:trace contextRef="#ctx0" brushRef="#br0" timeOffset="244571.8208">15687 8960,'0'24,"0"-1,23 1,1 23,-1-24,-23 48,0-48,24 24,-1 24,-23-24,0 24,0-24,0 0,0 0,-23 0,-1 0,1 0,-1 0</inkml:trace>
  <inkml:trace contextRef="#ctx0" brushRef="#br0" timeOffset="250046.2839">11077 11077,'24'0,"-1"0,1 0,-1-24,1 24,23 0,-24 0,1 0,-1 0</inkml:trace>
  <inkml:trace contextRef="#ctx0" brushRef="#br0" timeOffset="250262.2634">11124 11218,'0'0,"24"0,-1 0,1 0,-1 0,1 0,-1 0,1 0,-1 0,24 0,-23 0,-1 0</inkml:trace>
  <inkml:trace contextRef="#ctx0" brushRef="#br0" timeOffset="255393.7466">24506 7667,'0'-24,"0"1,-23 23,-1 0,1 0,-1 0,1 0,-1 0,1 23,-1-23,1 0,-1 24,1-24,-1 23,24 1,-23-24,-1 23,24 1,24-24,-1 23,1-23,-1 24,1-24,-1 23,1-23,-1 24,1-1,-24 1,0-1,0 1,0-1,-24 1,1-24,-1 0,1 0,-1 0,24-24,0 48,24-1,-24 25,0-25,0 24,0 0,0 0,0 0,-24 47,24-47,0 0,-23 0,23 0,0-23,0-1,0 1,0-1,23-23,1 0,-1-23,24-1,-23-23</inkml:trace>
  <inkml:trace contextRef="#ctx0" brushRef="#br0" timeOffset="256385.6866">24859 7761,'0'-24,"0"1,-23 23,23 23,0 1,0 23,0-24,0 24,0 0,0 0,0 0,0 1,0 22,0-23,0 0,0 0,0 0,0 0,0-23,0 23,0-24,0 1,0-1,23-23</inkml:trace>
  <inkml:trace contextRef="#ctx0" brushRef="#br0" timeOffset="256945.6515">25259 7878,'-24'0,"1"0,-1 0,24 24,-23 23,23-24,0 1,0 23,0-23,0 23,0-24,0 1,23 23,1-24,-24 1,23-24,1 23,-1-23,1-23,-1 23,1-24,-1 24,-23-23,24-1,0 1,-24-1,23-23,-23 24,24-1,-24 0,23 1,-23-1,0 1,0 46,0 1,0-1,0 1,0 0,0-1,24 1,-24-1,23 1,1-1,-24 1,47-1</inkml:trace>
  <inkml:trace contextRef="#ctx0" brushRef="#br0" timeOffset="257441.6204">25894 8396,'23'-24,"1"1,-24-1,23 24,-23 24,0-1,0 1,24-24,-24 23,23-23,1 0</inkml:trace>
  <inkml:trace contextRef="#ctx0" brushRef="#br0" timeOffset="257637.5602">26106 8114,'0'0,"0"-24,-24 24,1 0,23-23,-24 23,0 0</inkml:trace>
  <inkml:trace contextRef="#ctx0" brushRef="#br0" timeOffset="258309.5192">26388 7831,'-24'0,"1"0,46 24,1-24,-1 0,1 23,-1-23,24 0,-23 0,23 24,0-1,-24-23,25 24,-25-1,48-23,-24 47,-24-47,-23 24,0 0,-23-24,-1 23,1 1,-1-24,-23 23,24 1,-1-24,-23 47,23-24,1-23,-1 24,-23-1,47 1</inkml:trace>
  <inkml:trace contextRef="#ctx0" brushRef="#br0" timeOffset="259197.4614">26976 7596,'23'-23,"-23"-1,24 24,-1 0,1 24,-1-1,1 1,-24-1,0 1,0-1,0 1,-24-1,1 1,-1-1,24 1,-23-24,-1 23,1 1,-1-24,24 23,-23 1,23-1,23 1,1-24,-1 0,1 0,-1 0,-23 23,-23 1,23-1,0 25,0-1,0-24,0 24,23 0,-23-23,0 23,24 0,-24 0,23-24,-23 24,0-23,0-1,0 1,0-1,-23 1,-1-24,-23 0,47-24,-23 24,-1 0,1-23</inkml:trace>
  <inkml:trace contextRef="#ctx0" brushRef="#br0" timeOffset="259805.4199">27329 8560,'0'24,"0"-48,23 24,1-23,-1 23,-23-24,0 48,0-1,0 1,0-1,0 1,24-24,-24 23,23-23</inkml:trace>
  <inkml:trace contextRef="#ctx0" brushRef="#br0" timeOffset="259973.4079">27540 8396,'-47'-47,"94"282,-47-423,-70 141</inkml:trace>
  <inkml:trace contextRef="#ctx0" brushRef="#br0" timeOffset="260221.3946">27775 8443,'24'0,"-1"0,1 0,23 0,-24 0,1 0,0 0,-1 0</inkml:trace>
  <inkml:trace contextRef="#ctx0" brushRef="#br0" timeOffset="260413.3841">27728 8584,'24'23,"-48"-46,71 46,-23-23,-1 0,1 0,-1 0,1 0,-1 0,1 0,0-23</inkml:trace>
  <inkml:trace contextRef="#ctx0" brushRef="#br0" timeOffset="260645.3679">28293 8396,'-71'94,"142"-188,-95 117,1-23,23 24,-24-1,24 1,0-1,0 1,0-1,0 1,0-1,0 1,0-1</inkml:trace>
  <inkml:trace contextRef="#ctx0" brushRef="#br0" timeOffset="260901.3497">28693 8419,'0'24,"-24"-24</inkml:trace>
  <inkml:trace contextRef="#ctx0" brushRef="#br0" timeOffset="261077.3406">28646 8654,'0'24,"23"-24</inkml:trace>
  <inkml:trace contextRef="#ctx0" brushRef="#br0" timeOffset="261717.2994">28951 8513,'0'-23,"24"23,-1-24,1 1,-1 23,1 0,-1 23,1 1,-24-1,0 1,0-1,0 1,0-1,0 1,0-48,0 1,0-1,23 24,1-23,-1-1,1 24,0 0,-1 0,1 24,-24-1,0 1,23-1,-23 1,24-1,-1-23,-23 24</inkml:trace>
  <inkml:trace contextRef="#ctx0" brushRef="#br0" timeOffset="262533.2461">30010 8325,'0'24,"23"-48,1 24,-1-23,1 23,-1 0,-23 23,0 1,0-1,0 1,24-24,-1 0,1 0,-1 0,1 0,23-24,0 1,-47-1,23 24,1 0,-1-23,1 23,-24 23,23-23,-23 24,0-1,0 1,24-24,-24 23,0 1,0-1,0 1,-24-24,1 0,-1-24</inkml:trace>
  <inkml:trace contextRef="#ctx0" brushRef="#br0" timeOffset="262682.2102">30292 8114,'-24'0,"48"0,-71 23,23 1</inkml:trace>
  <inkml:trace contextRef="#ctx0" brushRef="#br0" timeOffset="264482.0982">31280 7949,'0'23,"0"1,0 23,0-23,0-1,0 24,0-23,0 23,0-24,0 24,23 0,-23-23,24-1,-1 1,-23-1,0 1,24-1,-1 1,1-24,-1 0,1-24,-1 24,1 0,-1-23,1-1,-1 24,1-23,-1 23,-23-24,24 1,-24-1,23 1,-23-1,24 1,-24-1,23 1,-23-1,24 1,-24-1,0 1,24-1,-24 1,0-1,0 0,0 1,-24 23,0 23,24 1,0 0,0-1,-23 1,-1-1,24 1,0 23,0-24,0 1,0 23,0-24,0 1,0-1,0 1,0-1,0 1,24-24,-24-24,23 24,-23-23,0-1,24 1,-24-1,24 24,-1-23,1 23,-1 0,1 23,-1-23,1 24,-24-1,23 1,1-1,-24 1,0-1,23-23,1 0,-1 0,1-23,-1 23,-23-24,24 1,-1 23,-23-24,24 1,-1 23,-23-24,-23 24,-1 0,1 24,23-1,0 1,23-24,-23 23,24-23,-1 24,1-24,23 0,0 0</inkml:trace>
  <inkml:trace contextRef="#ctx0" brushRef="#br0" timeOffset="264858.0755">31021 8137,'23'0,"1"0,23 0,0 24,24-24,46 0,-46 0,-24 23,23-23,1 0,-1 0,-23 24,24-24,-24 0</inkml:trace>
  <inkml:trace contextRef="#ctx0" brushRef="#br0" timeOffset="266105.9916">23048 9289,'0'-23,"-23"23,23-24,-24 24,1 0,-1 0,1 0,-1 24,1-1,-25 1,25 0,-1 23,1 0,-1-24,24 24,0-23,0 23,24-24,-1-23,1 24,47-24,-24 0,0 0,0 0,0 0,-24-24,24 24,-23-23,-1-1,1 1,-24-1,23 1,-23-24,0 0,0 0,-23 23,23 0,-24 1,1-1,-1 1,-23 23,24 0</inkml:trace>
  <inkml:trace contextRef="#ctx0" brushRef="#br0" timeOffset="266433.9718">23401 9242,'0'24,"0"-1,0 25,-24-25,24 1,0 23,0-24,-23 1,23-1,0 24,-24-23,24-1,0 1</inkml:trace>
  <inkml:trace contextRef="#ctx0" brushRef="#br0" timeOffset="266825.945">23354 9360,'47'-212,"-118"659,165-917,-164 705,164-494,-71 259,1-23,0 23,-1 0,1 23,-1-23,1 24,-24-1,0 1,-24-1,24 1,-47-1,24 1,-1-1,0 1,1-24,-1 24,1-24,-1 0,48 23,-1-23,1 0,-24 24,47-24,-47 23,24-23,-1 24,24-24,-23 23,-1 1,1-1,-1-23,1 24,-1-1</inkml:trace>
  <inkml:trace contextRef="#ctx0" brushRef="#br0" timeOffset="267209.9217">23777 9242,'0'-23,"24"23,-1 0,1 0,-1-24,24 24,-23 0,23-23,0 23,-24 0,24 0,1 0,-25 0,48 0,-48 0,1 0</inkml:trace>
  <inkml:trace contextRef="#ctx0" brushRef="#br0" timeOffset="267401.911">24154 9172,'-118'165,"306"-330,-376 353,306-376,-260 400,142-165,0-24,0 1,0-1,0 24,0-23,0-1</inkml:trace>
  <inkml:trace contextRef="#ctx0" brushRef="#br0" timeOffset="267785.8858">24365 9195,'0'0,"24"0,-24 24,0-1,0 1,0-1,0 1,0 0,0-1,0 1,0-1,0 1,0-1,0 1,0-1,0 1</inkml:trace>
  <inkml:trace contextRef="#ctx0" brushRef="#br0" timeOffset="268113.8646">24389 9431,'117'-71,"-234"142,281-165,-117 94,-23-24,23 0,-24 24,1-23,-24-1,23 24,1 0,-24-23,0-1,-24 24,1 24,23-1,-24-23,24 24,0-1,0 1,0 0,0-1,0 24,0-23,0-1</inkml:trace>
  <inkml:trace contextRef="#ctx0" brushRef="#br0" timeOffset="268633.8349">25047 9195,'0'0,"0"-23,-23 23,-1 0,1 23,-1 1,1-1,-1 1,1-1,23 25,-47 22,47-46,0 23,23-24,1 1,-1-1,1 1,-1-24,24 23,-23-23,-1 0,1-23,23 23,-47-24,47 1,-47-1,23 1,-23-24,24 23,-24 1,0-24,0 23,-24 0,24-23,-23 47,23-47,-24 24,1 23,-1-24,1 24,-1 0</inkml:trace>
  <inkml:trace contextRef="#ctx0" brushRef="#br0" timeOffset="269369.7853">25494 9242,'0'-23,"0"46,0 1,0-1,0 1,0 0,0-1,0 1,0-1,0 1,0-1,0 1,-23-1,23 1,0-48,0 1,0-1,0 1,0-48,0 48,0-25,0 25,0-1,0-23,0 24,0-1,23 24,-23 24,24-24,-1 23,1 24,-24-23,23-1,1 25,-1-25,1 1,-1 23,24-24,-47 1,47-1,-47 1,24-24,-1 0,-23-24,0 1,0-1,0 1,0-1,0 1,0-48,0 47,0-23,0 24,0-1,0 1,-23-1</inkml:trace>
  <inkml:trace contextRef="#ctx0" brushRef="#br0" timeOffset="269881.7532">26247 9219,'0'0,"-24"-24,24 1,-23-1,-1 24,1 0,-1 0,1 0,23 24,-47-1,47 1,-24-1,0 24,1 1,23-25,-24 24,24-23,0 23,24-24,-24 1,23 23,25-47,-48 23,47-23,-24 0,24 0,-23-23,-1-1,1 1,-1-1,24 1,-23-1,-24 1,23-24,-23 0,24 23,-24 0,0-23,0 24,0-1,-24 1,1-1,-1 24,1 0,-1 0</inkml:trace>
  <inkml:trace contextRef="#ctx0" brushRef="#br0" timeOffset="270601.7069">26811 9242,'0'-23,"0"46,-23-23,23 24,0-1,0 1,-24 0,24-1,0 1,0 23,0-24,0 1,0-1,0 1,0-1,-23-23,23-23,0-1,0 1,0-1,0 1,-24-24,24 23,0-23,0-24,0 48,24-24,-1 23,1 1,-24-1,23 1,1 23,-1 0,1 0,-1 0,1 0,-1 23,-23 1,0-1,0 1,0-1,-23 24,-1-47,1 24,23-1,-24-23,1 24,-1 0,1-24,23 23,23-23,1 0,-24 24,23-1,1-23,-1 24,24-24,0 23,-23-23,23 24,0-24,0 23</inkml:trace>
  <inkml:trace contextRef="#ctx0" brushRef="#br0" timeOffset="271329.6614">27423 9195,'-24'0,"24"24,0-1,0 1,-23-1,23 48,0-47,0-1,0 1,0-1,0 1,0-1,0-46,0-1,0 1,0-1,0-23,0 24,0-1,23-23,-23 23,0 1,24-24,-1 47,-23-24,24 24,-1 0,1 24,-24-1,23 1,-23-1,0 1,0-1,0 1,0 0,24-24,-24 23,0-46,23 23,1 0,-24-24,23 0,-23 1,24-1,-1 24,-23-23,24 23,-24-24,23 24,1 0,-1 24,-23-1,24 1,-24 23,0-23,0-1,0 1,23-1,-23 1,0-1,0 24</inkml:trace>
  <inkml:trace contextRef="#ctx0" brushRef="#br0" timeOffset="271953.6237">28105 9172,'0'23,"0"1,0-1,-24 1,1-1,23 1,0 0,-24 23,1-24,23 1,0-1,0 1,0-1,0 1,0-48,0 1,0-1,0 1,0-1,0-23,23 24,-23-25,24 25,-24-1,47-23,-47 24,23 23,1-24,-1 1,1 23,-1 0,-23 23,24 1,-1-24,-23 23,0 1,24-1,-24 1,0 23,0-23,0-1,0 1,0-1,23 1,-23-1,0 1,0-1</inkml:trace>
  <inkml:trace contextRef="#ctx0" brushRef="#br0" timeOffset="272137.6112">28105 9384,'47'-47,"94"188,-259-282,48 188,164-118,-71 71,24 0,-23 0,-1 0,1 0</inkml:trace>
  <inkml:trace contextRef="#ctx0" brushRef="#br0" timeOffset="272505.5868">28646 9125,'-24'-24,"24"1,0 46,0 1,0-1,0 1,0 23,-23-24,23 24,-24 1,24-25,-24 1,24 23,0-24,0 1,24-1,-24 1,24-24,-1 23,1-23,-1 0,1 0,23 0,-24 0,24-23,-23 23,23-24,0 24</inkml:trace>
  <inkml:trace contextRef="#ctx0" brushRef="#br0" timeOffset="273371.4038">29845 9219,'0'23,"-24"-23,24 24,0-1,0 1,0 0,0-1,0 1,0-1,0 1,0-1,0 1,0-1,0 1,0-48,0 1,0-1,0 1,-23-1,23-23,0 24,0-1,0-23,0 23,0 1,23-24,1 23,-24 1,47-1,0 24,-23 0,-1 0,1 0,-1 24,1-24,-1 23,1 1,-24-1,0 1,0-1,-24-23,24 24,-23-1,-1 1,1-24,23 24,-24-24,48 0,-1 0,1 0,-1 0,24 0,-47 23,24-23,-1 24,1-1,-1 1,-23-1,0 1,0-1,-23-23,-1 24,-23 23,24-24,-24-23,23 0,1 24,-24-24,0 0,23 0</inkml:trace>
  <inkml:trace contextRef="#ctx0" brushRef="#br0" timeOffset="274099.3576">30574 9148,'0'0,"0"24,0-1,0 1,-23-1,-1 1,24-1,-23 25,23-25,0 1,-24-1,24 1,0-1,-24 1,24-1,0 1,0-1,0 1,-23-1,23-46,23-1,-23 1,0-1,24 1,0-24,-24 23,0 1,23-24,1 23,-24 0,23-23,-23 24,0-1,24 1,-1 23,1 0,-1 23,-23 1,0-1,24 1,-1-1,-23 25,24-25,-24 24,0 0,23 24,-23-48,0 24,24-23,-24-1,0 1</inkml:trace>
  <inkml:trace contextRef="#ctx0" brushRef="#br0" timeOffset="274307.3501">30480 9431,'0'-24,"0"48,24-48,-1 24,24 0,-23 0,-1 0,1 0,-1 0,24 0,-23 0,23 0,-24 0</inkml:trace>
  <inkml:trace contextRef="#ctx0" brushRef="#br0" timeOffset="274747.3174">31162 9266,'24'-24,"-48"48,48-71,-24 23,-24 1,1 23,-1 0,-23 0,23 0,1 0,-24 0,23 0,1 23,-1-23,24 24,0-1,0 1,0-1,47 1,-47 0,47-1,-23 1,-1-24,1 23,-24 1,23-24,1 23,-24 1,24-1,-1-23,-23 24,0-1,0 1,0-1,-23-23,-1 0,24 24,-24-24,1 0,-1 0,1 0,-1 0,-23-24,24 24,-1-23</inkml:trace>
  <inkml:trace contextRef="#ctx0" brushRef="#br0" timeOffset="275067.3003">31327 9219,'23'0,"1"0,-1 0,1 0,23 0,0 0,-24 0,1 0,-1 0</inkml:trace>
  <inkml:trace contextRef="#ctx0" brushRef="#br0" timeOffset="275483.2726">31538 9242,'-23'47,"93"-141,-117 141,24 24,23-47,-24-1,24 1,0 23,0-24,-23 1,23-1,0 24,0-23,0-1,0 1,0-1,-24 1,24-1,-23-23,-1 0,1 0,-1 0,48-23,-1 23,24 0,-23 0,-1-24,1 24,23 0,-24 0,24-23,-23 23,-1 0,24-24</inkml:trace>
  <inkml:trace contextRef="#ctx0" brushRef="#br0" timeOffset="275851.2501">32173 9337,'-70'-95,"140"190,-164-190,71 95,-1 0,1 0,-1 0,1 0,-24 0,47 24,-24-24,1 23,23 1,-24 0,24-1,0 1,24-1,-1 1,-23 23,24-24,-24 1,23-1,1 1,-24-1,23 1,1-1,-24 1,0-1,0 1,0-1,-24-23,1 24,-24-24,0 23,-24-23,0 0,-23 0</inkml:trace>
  <inkml:trace contextRef="#ctx0" brushRef="#br0" timeOffset="281878.5103">12089 10630,'-24'0,"0"0,1 0,46 0,1 0,23 0,0 0,0 0,0 0,24 0,-1 0,1 0,-1 0,24 0,-47-23,48 23,-25 0,1 0,-24 0,23 0,-23 0,-23 0,23 0,0 0,-24 0,1 0,-24-24</inkml:trace>
  <inkml:trace contextRef="#ctx0" brushRef="#br0" timeOffset="282774.4565">12065 10701,'0'-24,"47"24,-23 24,-1-24,24 0,0 23,0-23,0 24,94-1,-94-23,24 24,-24-24,0 23,0 1,0-1,0-23,-47 24,24-1,-24 1,-24-1,1-23,-1 24,1-1,-1-23,1 24,-25-1,25-23,-1 24,-23-24,-23 23,23 1,0-1,0 1,0-1,0 1,0 0,0-1,0-23,23 24,-23-1,23-23,1 0,23 24,-24-24,1 0,23 23,23 1,1-24,23 0,0 0,24 0,-24 0,47 0,0 0,0 0,0 0,0 0,0 0,0 0,-23 0,-1 0,1 0,-1 0,-23 0,0 0,-23 0,23 0,-23 0</inkml:trace>
  <inkml:trace contextRef="#ctx0" brushRef="#br0" timeOffset="283455.1467">12159 11877,'0'0,"24"0,-1 0,1-24,-1 0,1 24,-1-23,-23-1,24 24,-24-23,0-1,0 48,0-1,0 1,0-1,0 1,23 0,-23-1,24 1,-1-24,-23 23,24-23</inkml:trace>
  <inkml:trace contextRef="#ctx0" brushRef="#br0" timeOffset="283663.1307">12324 11618,'-24'0,"48"0,-48-24,1 24,-1 0,1 0,46 0,1 0</inkml:trace>
  <inkml:trace contextRef="#ctx0" brushRef="#br0" timeOffset="283951.1121">12512 11712,'23'0,"1"0,-1 0,1 0,-1 0,-23 23,47-23,-23 0,0 0</inkml:trace>
  <inkml:trace contextRef="#ctx0" brushRef="#br0" timeOffset="284135.0992">12559 11877,'70'0,"-140"0,164 0,-71 0,1-24,23 24,0-24</inkml:trace>
  <inkml:trace contextRef="#ctx0" brushRef="#br0" timeOffset="284732.9533">12935 11641,'-23'0,"23"-23,23 23,1 0,-24 23,23-23,-23 24,24-1,-24 1,0-1,0 1,0-1,0 1,0-48,0 1,23-1,1 1,-1-24,1 23,-1 24,1 0,-1 24,-23-1,0 1,0-1,24-23,-24 24,23-1,1-23,-24 24,23-24,1 0,-1 0</inkml:trace>
  <inkml:trace contextRef="#ctx0" brushRef="#br0" timeOffset="287100.8057">13029 11641,'-23'0,"23"24,0-1,0 1,0-1,23-23,-23 47,0-23,24-24,-1 23,-23 1,0 0,24-1,-1-23,-23 24,0-48,0 1,0-1,0 0,0 1,0-1,0 1,0-1,0 1,-23-1,23 1,0-1,0 1,-24 23,24 23,0 1,0-1,0 1,0-1,0 1,0-1,0 1,0-1,0-46,0-1,0 1,0-1,0 1,0-1,0 1,0-1,0 1,0-1,0 48,0-1,0 1,0-1,0 1,0-1,0 1,0-1,24 1,-24-1,23 1,-23 0,0-48,0 0,0 1,0-24,0 23,0 1,0-1,0 1,0-1,0 1,0-1,0 1,0-1,0 48,0-1,0 24,0 0,0-23,0-1,0 1,24-1,-24 1,23-1,-23 1,0-48,24 1,-24-1,0 1,0-1,0-23,0 24,0-1,0 1,0-1,-24 1,24-1,-23 1,23 46,0 1,0 23,0-24,0 1,0-1,0 24,0 0,0-23,23-1,1-23,-24-23,0-1,0 1,0-1,0 1,0-24,0 23,0 1,0-1,0 1,-24-1,1 48,23-1,0 24,0-23,0-1,0 1,0-1,0 1,0 23,0-24,0 1,0 0,0-1</inkml:trace>
  <inkml:trace contextRef="#ctx0" brushRef="#br0" timeOffset="288313.2076">12371 10371,'23'24,"-23"-1,0 1,0-1,0-46,0-1,24 1,-1-1,1 24,-1 0,1 0,-24 24,23-1,1-23,-24 24,23-24,1 23</inkml:trace>
  <inkml:trace contextRef="#ctx0" brushRef="#br0" timeOffset="289233.1526">12230 10418,'0'-23,"23"23,1 0,-1 0,1 0,-1 0,1 0,-1 0,1-24</inkml:trace>
  <inkml:trace contextRef="#ctx0" brushRef="#br0" timeOffset="293138.2308">14064 10889,'0'-24,"-23"24,-1 0,24 24,0-1,0 24,0 0,0-23,0-1,24 1,-1-1,1 1,-1-24,-23 23,24-23,-1 0,1 0,-24-23,23 23,1-24,-1 1,-23-1,0 1,24-1,-24-23,23 47,-23-23,0-1,0 1,0 46,0 1,0-1,0 1,0-1,0 1,0-1,24-23,-1 24,-23-1</inkml:trace>
  <inkml:trace contextRef="#ctx0" brushRef="#br0" timeOffset="293946.1764">14417 11265,'23'0,"1"0,-24-23,0-1,23 24,-23-24,24 24,-24 24,0 0,0-1,23-23,-23 24,0-1</inkml:trace>
  <inkml:trace contextRef="#ctx0" brushRef="#br0" timeOffset="294146.1636">14581 11100,'-94'-23,"236"188,-190-307,-69 119</inkml:trace>
  <inkml:trace contextRef="#ctx0" brushRef="#br0" timeOffset="295562.0761">14676 10301,'0'0,"0"-24,0 1,0 46,0 1,0-1,0 1,0-1,0 24,0-23,0 23,0-24,23 24,-23-23,0 23,0-23,0 23,0-24,0 1,0-1,0 1</inkml:trace>
  <inkml:trace contextRef="#ctx0" brushRef="#br0" timeOffset="295866.0564">14440 10512,'0'-23,"24"23,-1-24,1 24,-1 0,24 0,-23 0,0 0,23 0,0 0,-24-23,24 23,24 0,-48 0,1 0,23 0</inkml:trace>
  <inkml:trace contextRef="#ctx0" brushRef="#br0" timeOffset="297265.9656">15216 10701,'0'-24,"0"1,0-1,0 48,0-1,24 1,-24-1,0 24,0-23,24 23,-1-24,1 24,-24-23,23-1,1 24,-24-23,0-1,23-23,1 24,-24-1,23-23,-23-23,24 23,-1-24,-23 1,0-1,0 1,24-1,-1-23,-23 0,0 24,24-24,-1 23,1 1,-24-1,0 1,23 23,-23-24,24 24</inkml:trace>
  <inkml:trace contextRef="#ctx0" brushRef="#br0" timeOffset="297674.6633">15734 11053,'0'-23,"0"46,0 1,0-1,0 1,0-1</inkml:trace>
  <inkml:trace contextRef="#ctx0" brushRef="#br0" timeOffset="298450.6147">16157 10630,'0'-23,"0"-1,0 48,0-1,0 1,24 23,-1-47,-23 47,0-24,24 1,-1 23,-23-24,24 1,-1-1,-23 24,24-47,-24 24,23-24,-23 23,24-23,-24-23,23-1,1 1,-24-24,0 23,23 1,1-24,-24 23,23-23,-23 24,24-1,-24 1,24-1,-24 1,0-1</inkml:trace>
  <inkml:trace contextRef="#ctx0" brushRef="#br0" timeOffset="299130.5714">16534 10983,'23'0,"-23"-24,24 24,-24-23,0-1,23 24,1 0,-1 0,-23 24,0-1,0 1,0-1,0 1,0-1,0 1,0-1,-23 1,-1-24,1 23,23 1,-24-24,24 23,24-23,23 0,-24 0,1 0,-1 0,1 0,-1-23,1 23,23-24</inkml:trace>
  <inkml:trace contextRef="#ctx0" brushRef="#br0" timeOffset="299722.5342">16957 10066,'-24'0,"24"-24,0 1,-23 46,23 1,0 23,0-24,0 24,0-23,0 23,0-24,23 24,-23-23,0 23,0-24,0 1,0 23,-23-24,23 1,0-1,-24 1,1 0</inkml:trace>
  <inkml:trace contextRef="#ctx0" brushRef="#br0" timeOffset="300042.5115">16722 10301,'0'0,"-24"0,24-24,47 24,0 0,0 0,-23 0,23 0,0 0,-24 0,24 0,-23 0,23 0,-24 0</inkml:trace>
  <inkml:trace contextRef="#ctx0" brushRef="#br0" timeOffset="300810.4667">17357 10724,'0'-23,"-24"23,1 0,23 23,0 1,0-1,0 1,0 23,0-24,0 1,0-1,0 24,23-23,-23-1,24-23,-1 0,1 0,-1 0,1-23,-1-1,1 24,-1-23,-23-24,0 23,24 24,-1-23,-23-1,0 1,0 46,-23 1,23-1,0 1,23-1,1 1,-24-1,23-23</inkml:trace>
  <inkml:trace contextRef="#ctx0" brushRef="#br0" timeOffset="301378.4277">17780 11077,'0'23,"24"-23,-1-23,1-1,-1 24,1-23,-24 46,0 1,0-1,0 1,0-1,23 1</inkml:trace>
  <inkml:trace contextRef="#ctx0" brushRef="#br0" timeOffset="301570.4196">17921 10889,'71'258,"-142"-516,48 258,-1 0</inkml:trace>
  <inkml:trace contextRef="#ctx0" brushRef="#br0" timeOffset="338811.7092">11218 13029,'24'0,"-1"0,1 0,-1 0,24 0,0 0,-23 0,0 0,23 0,-24 0</inkml:trace>
  <inkml:trace contextRef="#ctx0" brushRef="#br0" timeOffset="339059.6943">11242 13194,'0'23,"282"-188,-564 307,305-119,1-23,-1 0,1 0,-1 0,1 0,-1 0,1 0,0 0,-1 0,1 0</inkml:trace>
  <inkml:trace contextRef="#ctx0" brushRef="#br0" timeOffset="339747.6495">12230 12700,'0'-24,"23"24,24 0,-23 0,-1 0,48 0,-24 0,0 0,23 0,1 0,0-23,-1 23,1 0,-1 0,1 0,-1-24,-23 24,24 0,-24 0,0 0,24 0,-48 0,1 0,-1 0,1 0,-1 0</inkml:trace>
  <inkml:trace contextRef="#ctx0" brushRef="#br0" timeOffset="340579.5995">12253 12723,'-23'0,"46"0,1 0,-1 24,24-24,-47 23,47-23,-23 24,23-24,0 23,23 1,-23-24,0 23,24-23,-24 24,0-24,-23 23,23-23,0 24,-24-24,1 0,-1 23,-23 1,0-1,-23 1,-24-1,23 1,1-1,-24-23,0 24,23 0,-23-1,-24 1,24-24,0 23,0 1,-23 23,46-24,1-23,-24 24,23-1,1-23,-1 0,1 24,-1-24,1 23,23 1,23-24,1 0,-1 0,1 0,23 0,0 0,0 0,0 23,23-23,1 0,0 24,-1-24,1 0,-24 23,23-23,1 0,-24 24,0-24,0 0,0 0,-47 23,47-23</inkml:trace>
  <inkml:trace contextRef="#ctx0" brushRef="#br0" timeOffset="341227.558">12465 13946,'23'0,"1"0,-1-23,1 23,-1-24,-23 1,24-1,-1 24,-23 24,0-1,0 1,0-1,0 1,0-1,24 1,-1-24,-23 23</inkml:trace>
  <inkml:trace contextRef="#ctx0" brushRef="#br0" timeOffset="341411.5456">12700 13640,'-24'0</inkml:trace>
  <inkml:trace contextRef="#ctx0" brushRef="#br0" timeOffset="345601.1977">14581 12676,'-23'0,"-1"0,1 24,-1-24,1 23,-1 1,1-24,-48 47,24-24,0 1,-23 23,23-24,0 1,23-24,-23 23,24 1,-1-1,0-23,1 0,-1 0,1 24,46-1,1-23,-1 24,1-1,23-23,-23 0,23 24,0 0,0-24,23 23,-23-23,0 0,24 24,-24-24,0 23,-24-23,24 24,-23-24,0 0,-1 23,1-23</inkml:trace>
  <inkml:trace contextRef="#ctx0" brushRef="#br0" timeOffset="346577.1402">15028 12817,'0'-23,"0"-1,0 1,0 46,0 1,0-1,0 1,0-1,0 24,0-23,0 23,0-24,0 24,0-23,24-1,-1-23,-23 24,24 0,-1-24,1 0,-1 0,1 0,-1 0,1-24,0 0,-1 1,1-1,-24 1,23-1,1-23,-24 24,23-48,-23 48,0-1,0 1,0-1,0 1,0 46,0 1,0 23,0 0,0-24,0 1,24-1,-24 24,0-23,0-1,23 1</inkml:trace>
  <inkml:trace contextRef="#ctx0" brushRef="#br0" timeOffset="347305.0929">15640 13241,'0'23,"23"-23,1-23,-24-1,23 24,1-23,-24-1,23 24,-23 24,0-1,0 1,0-1,24-23,-24 24,23-24</inkml:trace>
  <inkml:trace contextRef="#ctx0" brushRef="#br0" timeOffset="347525.64">15804 13005,'0'0,"-23"0,-1 0</inkml:trace>
  <inkml:trace contextRef="#ctx0" brushRef="#br0" timeOffset="348121.9873">16110 12464,'24'0,"-24"-23,0-1,0 48,0-1,0 1,0 0,0 23,0-24,0 24,0 0,0 0,0 0,0 24,0-24,0 0,23 0,-23 0,0 23,0-46,0 23,0 0,0-23,0-1,0 1,0-1,0 1</inkml:trace>
  <inkml:trace contextRef="#ctx0" brushRef="#br0" timeOffset="349113.9215">16416 12559,'0'-24,"0"1,0 46,0 24,23 0,1 0,-24-23,47 23,-23 0,-24 0,47-24,-47 24,23-23,1 23,-1-24,-23 1,24-1,-24 1,23-24,-23 23,0-46,24-1,-1 1,-23-1,0-23,24 24,-24-1,23-23,1 24,-24-24,0 0,0 23,0-23,23 24,1-1,-24-23,0 24</inkml:trace>
  <inkml:trace contextRef="#ctx0" brushRef="#br0" timeOffset="349553.8965">16957 12958,'0'24,"0"-1,23-23,-23 24,0-1,0 1,0-1,0 1,0 0,0-1,0 1,0-1,0 1,24-1</inkml:trace>
  <inkml:trace contextRef="#ctx0" brushRef="#br0" timeOffset="350241.8536">17216 12747,'-24'0,"48"0,-1 0,1 23,-1-23,1 24,23-24,0 0,-24 0,24 23,0-23,0 0,0 0,0 0,0 0,-23 24,-1-24,25 0,-1 0,-24 0,-23 23,0 1,0-1,-23 1,-1-24,1 23,23 1,-48-1,25 1,-1-1,-23 1,24-1,-1-23,1 24,-24 0,23-1,1-23,-1 24,1-24,-1 23,24 1,-47-24</inkml:trace>
  <inkml:trace contextRef="#ctx0" brushRef="#br0" timeOffset="355367.7866">14111 11406,'-23'0,"23"24,0-1,0 1,0-1,0 1,0-1,23-23,-23 24,24-24,-24 23,23-23,1 0,-1 0,24 0,0 0,0 0,0-23,24 23,-24-24,23 24,-22 0,22 0,-23 0,24 0,-1 0,1 0,-1 0,-23 0,24 0,-24 0,24 0,-24 0,23 0,-23 0,0 0,24 0,-24 0,0-23,0 23,-24 0,24-24,-23 1,-1 23,1-24,-24 1,23-1,-23 1,0-1,0 1,0-1,0 1</inkml:trace>
  <inkml:trace contextRef="#ctx0" brushRef="#br0" timeOffset="355935.7495">15075 11641,'0'-23,"0"-1,0 48,24-1,-24 1,0-1,23 1,1-1,-24 1,0-1,23 1,-23 23,24-23,-24-1,0 1,0-1,0 24,23-47,-23 47,24-23,-24-1,0 1,0-1,24-23,-24 24,0-1</inkml:trace>
  <inkml:trace contextRef="#ctx0" brushRef="#br0" timeOffset="356311.7283">15028 12065,'0'23,"24"1,-1-24,-23 23,24-23,-24 24,23-24,1 23,-1-23,1 0,-1 0,1 0,0 0,23-23,0-1,-47 1,47-1,-47 1,23-1,24 1,-47-1</inkml:trace>
  <inkml:trace contextRef="#ctx0" brushRef="#br0" timeOffset="357827.426">16228 11336,'0'23,"0"1,0-1,0 1,0-1,0 1,23-24,1 0,-1 0,24 0,-23 0,-1 0,24 0,-23 0,47 0,-48 0,24 0,0 0,0 0,0-24,24 24,-24 0,0 0,0 0,0 0,0 0,0 0,0 0,24 0,-24 0,23 0,-23 24,24-24,-24 0,23 0,-23 0,24 0,-48 0,24-24,1 24,-25-23,1 23,-1-24,1 1,-1 23,-23-24,24 1,-24-1,23 24,-23-23,0-1,0 1</inkml:trace>
  <inkml:trace contextRef="#ctx0" brushRef="#br0" timeOffset="359723.2934">17545 11524,'0'23,"0"1,23-1,1 24,-1-23,1-1,23 1,0-1,0-23,-23 24,46-1,-23 1,0-1,24 1,-1 0,1-1,-1-23,1 24,23-1,-23 1,-1-1,24 1,-47-24,47 23,-23 1,23-24,-24 0,1 0,23 0,-23 0,-24 23,23-23,-23 0,-23 0,-1 0,1 0,-1 0,1 0,-24 24,0-1,0 1,0-1,-24 1,24-1,-23-23,23 24,-24-24,24 23,0 1,0-1,-23-23</inkml:trace>
  <inkml:trace contextRef="#ctx0" brushRef="#br0" timeOffset="360099.274">19332 12253,'0'23,"0"1,0-1,24-23,-1 0,1 0,-1 0,24 0,-23 0,23 0,0-23,-24-1,1 24,-1-23,1 23</inkml:trace>
  <inkml:trace contextRef="#ctx0" brushRef="#br0" timeOffset="360947.2182">18744 12723,'0'0,"24"0,-48 24,1-24,-1 23,24 1,-47-1,47 1,-47-1,24 1,-24 23,23-47,1 23,-1 1,-23-1,0 1,47-1,-24-23,24 24,24-1,-1-23,1 0,0 24,23 0,0-1,-24-23,1 24,46-1,-23 1,-23-1,23-23,0 24,0-1,-24 1,24-24,-23 23,-1-23,1 0,-1 24</inkml:trace>
  <inkml:trace contextRef="#ctx0" brushRef="#br0" timeOffset="362764.4948">19309 12653,'-24'-24,"24"1,-23 23,23 23,0 1,0-1,23 24,1-23,-24 23,23 0,1-24,-1 24,-23-23,47 23,-47-24,24 24,-1 0,-23-23,24 0,-1-1,1 1,-24-1,0 1,0-1,0-46,23-1,-23 1,24-1,-24 1,0-25,23 1,1 0,-24 0,0 24,23-24,1 0,-24 0,0 23,24 1,-24-1,0 1</inkml:trace>
  <inkml:trace contextRef="#ctx0" brushRef="#br0" timeOffset="363332.4593">19826 13099,'0'-23,"0"-1,24 24,-1 0,-23 24,24-1,-24 1,0 0,0-1,-24 1,24-1,0 1,-23-1,-1 1,24-1,0 1,24-24,-1 0,24 0,-23 0,23 0,-24 0,1 0,23 0,0 0,-24 0,1 0</inkml:trace>
  <inkml:trace contextRef="#ctx0" brushRef="#br0" timeOffset="363876.4227">20508 12347,'0'0,"-23"0,23-24,0 71,0-23,0-1,0 48,0-24,23 0,-23 24,24-1,-24-23,0 24,0 23,0 47,0-70,0-24,0 23,0-23,0 0,0 0,0-23,0-1,0 24,0-23</inkml:trace>
  <inkml:trace contextRef="#ctx0" brushRef="#br0" timeOffset="376594.5909">20931 12770,'0'24,"0"-1,0 1,-23-1,23 24,0-23,0-1,0 24,23-23,-23-1,0 1,24-1,0-23,-24 24,23-24,1 0,-1 0,1 0,-1 0,-23-24,24 24,-1-23,1-1,-1 1,1-1,-24 1,23-1,1 1,-24-1,0 1,0-1,0 48,23-1,-23 1,24-24,-24 23,0 1,23-1,-23 1,0-1,0 1,24-1,-24 1,23-24</inkml:trace>
  <inkml:trace contextRef="#ctx0" brushRef="#br0" timeOffset="377142.726">21590 13217,'24'0,"-1"0,1-23,-24-1,0 48,0-1,0 1,0-1,0 1,23-24</inkml:trace>
  <inkml:trace contextRef="#ctx0" brushRef="#br0" timeOffset="377350.7136">21708 13052,'0'-23,"23"282,-46-495,-1 213,24-1</inkml:trace>
  <inkml:trace contextRef="#ctx0" brushRef="#br0" timeOffset="377957.9813">21825 12676,'-23'-23,"46"23,1 0,-1 23,24-23,-23 0,23 0,0 24,0-24,0 0,-24 23,24-23,1 24,-25-24,24 0,-47 23,47 1,-23-1,-24 1,0-1,0 1,0-1,0 1,-24-24,1 23,-1 24,1-47,-1 47,1-23,-25-1,1 1,24 0,-1-1</inkml:trace>
  <inkml:trace contextRef="#ctx0" brushRef="#br0" timeOffset="398913.4488">21708 12935</inkml:trace>
  <inkml:trace contextRef="#ctx0" brushRef="#br0" timeOffset="400539.6642">11454 14863,'0'24,"0"-48,23 48,1-24,-1 0,1 0,-1 0,1 0,23 0,0 0,-24 0,1 0,23-24</inkml:trace>
  <inkml:trace contextRef="#ctx0" brushRef="#br0" timeOffset="400755.6496">11524 15052,'47'23,"-94"-46,118 46,-48-23,24 0,-23-23,23 23</inkml:trace>
  <inkml:trace contextRef="#ctx0" brushRef="#br0" timeOffset="415910.8372">12676 14464,'-23'0,"23"-24,23 24,1 0,23 0,-23 0,23 0,0 0,0 0,23 0,1 0,-1 0,24 0,-23-23,0 23,-1 0,24 0,-23 0,-1-24,1 24,-24 0,23 0,-46 0,23 0,-24 0,1 0</inkml:trace>
  <inkml:trace contextRef="#ctx0" brushRef="#br0" timeOffset="416694.7851">12606 14534,'-24'0,"48"0,-1 0,24 24,1-24,-25 0,24 23,24-23,-24 0,0 24,23-24,-23 0,24 23,-24-23,23 0,-23 0,1 0,-1 24,23-24,-46 0,-1 23,1-23,-1 24,-23-1,0 1,0-1,-47 1,0-1,24 1,-24-24,0 23,-1 1,1-1,0 1,-23 23,-1-24,24 1,-94 47,47-24,47-24,-24 1,24-1,0 1,-23-1,46 1,1-1,-1-23,1 0,23 24,0-1,23-23,1 0,23 0,0 24,23-24,-23 0,48 23,-25-23,1 0,23 0,70 0,-93 0,-1 0,1 0,0 0,-1 0,-23 0,0 0,0 0,0 0</inkml:trace>
  <inkml:trace contextRef="#ctx0" brushRef="#br0" timeOffset="417230.7508">12865 15804,'0'-23,"23"-1,-23 1,24 23,-24-24,23 24,-23 24,0-1,0 1,0-1,24 1,-24-1,0 1,23-24,-23 23,24-23</inkml:trace>
  <inkml:trace contextRef="#ctx0" brushRef="#br0" timeOffset="417414.7461">12865 15522,'-71'23</inkml:trace>
  <inkml:trace contextRef="#ctx0" brushRef="#br0" timeOffset="418824.852">15005 14417,'0'0,"23"0,-23 23,0 1,-23-24,-1 23,24 1,-47-1,24 1,-24-1,23 1,-23-1,0 1,24-1,-24 1,0-1,23 1,0-1,-23-23,0 24,24-24,-1 23,1-23,23 24,23-1,1-23,23 24,-24-24,24 0,1 23,69 24,-46-23,-1-1,1 1,-24 0,23-1,-23 1,-23-1,23 1,-24-24,1 0</inkml:trace>
  <inkml:trace contextRef="#ctx0" brushRef="#br0" timeOffset="419424.8173">15710 14464,'0'-24,"-23"1,23-1,0 48,0 23,0-24,0 24,0 0,23 0,1 0,-1 0,1-23,-1 23,24-24,-47 24,48-23,-25-1,1 1,-1-24,-23 23,24-23,-1 0,1-23,-24-1,0 1,23 23,-23-47,24 0,-24 23,0-23,0 0,0 0,0 0,0 0,0 0,0 24,0-24,0 23,23 24</inkml:trace>
  <inkml:trace contextRef="#ctx0" brushRef="#br0" timeOffset="419896.7806">16369 14840,'-24'0,"1"0,23-24,0 1,0-1,0 1,23 23,1 0,-24 23,23 1,-23-1,0 1,0-1,0 1,0-1,0 1,0-1,-23-23,23 24,-24-1,24 1,24-24,23 0,0 0,-24 0,25 0,-25 0,1 0,-1 0,1-24,-1 24</inkml:trace>
  <inkml:trace contextRef="#ctx0" brushRef="#br0" timeOffset="420384.7503">16816 14087,'23'-23,"-23"-1,0 1,0-1,0 1,0-1,0 48,0 23,0-24,0 24,24 0,-24 24,0-1,23 1,1 70,-24-94,0 47,0-47,0 0,0 24,0-24,23 0,-23 23,0-46,0 23,0-23,0-1,24-23</inkml:trace>
  <inkml:trace contextRef="#ctx0" brushRef="#br0" timeOffset="421448.6877">17239 14464,'0'-24,"0"1,0-1,0 0,0 48,-23 0,23-1,0 1,0 23,0-24,0 1,23 23,1-24,-24 1,47-1,-47 1,23-1,1-23,-1 24,1-24,-1 0,1 0,-1-24,1 1,-1-1,-23 1,24-1,-1 1,1-24,-24 23,23-23,-23 24,0-1,0 1,0-1,0 48,0-1,0 1,0-1,0 24,0-23,0 23,0-24,0 1,24-1,-24 24,47-47,-24 24,1-1,-1 1</inkml:trace>
  <inkml:trace contextRef="#ctx0" brushRef="#br0" timeOffset="421928.6568">17945 14910,'23'0,"1"0,-1-23,1 23,-24-24,0 1,0-1,0 1,23 46,-23 1,0-1,24 1,-24-1,0 1,23-24</inkml:trace>
  <inkml:trace contextRef="#ctx0" brushRef="#br0" timeOffset="422112.6454">18156 14699,'-47'-24,"94"236,-47-400,-70 164,70 1</inkml:trace>
  <inkml:trace contextRef="#ctx0" brushRef="#br0" timeOffset="422608.6079">18297 14369,'-23'0,"46"0,-70 0,47-23,-23 23,-1 0,24 23,24 1,-1 0,-23-1,47 1,0-24,0 23,1 1,22-24,1 23,-24-23,23 0,1 24,-24-24,0 0,0 23,-24-23,24 24,-47-1,0 1,0-1,-47 1,24-1,-24 1,23-1,-23 1,0-1,0 1,0-1,-23 1,23-1,0 1</inkml:trace>
  <inkml:trace contextRef="#ctx0" brushRef="#br0" timeOffset="423784.5371">20273 14228,'23'0,"-46"0,70 0,-47 24,-24-24,1 23,-1 1,1-24,-1 23,-23 1,0-1,24 1,-24 0,0-1,23 1,-23-24,24 23,-1 1,-23-1,24-23,-24 0,47 24,-24-24,1 0,23 23,23 1,1-24,-1 0,24 23,0-23,235 94,-235-94,-23 24,23-24,-24 23,1-23,-24 24,24-24</inkml:trace>
  <inkml:trace contextRef="#ctx0" brushRef="#br0" timeOffset="424448.494">20884 14322,'0'0,"0"-23,0-1,0 1,-23 23,-1 0,1 0,23 23,0 1,-24-24,1 47,23-24,0 25,0-1,0 0,23-24,1 1,-24 23,23-24,24-23,-47 24,24-24,-1 0,1 0,0 0,-1 0,24-24,0 1,-23-1,-1-23,-23 24,24-24,-1 23,1 1,-24-25,0 25,0-1,0 1,0 46,0 1,0-1,0 25,0-25,23 1,1 23,-24-24,23 1,24 23,-23-24,-1-23</inkml:trace>
  <inkml:trace contextRef="#ctx0" brushRef="#br0" timeOffset="424926.0726">21590 14769,'24'0,"-1"0,1 0,-1 0,1-23,-24-1,23 24,-23-23,0-1,24 24,-24-23,0 46,0 1,0-1,0 1,0-1,0 1,23-24,-23 23,24 1</inkml:trace>
  <inkml:trace contextRef="#ctx0" brushRef="#br0" timeOffset="425118.0605">21872 14487,'0'282,"0"-564,0 259,-23 23,23-24</inkml:trace>
  <inkml:trace contextRef="#ctx0" brushRef="#br0" timeOffset="425798.0186">22201 13993,'0'0,"0"-23,0 70,0-24,0 24,0-23,0 46,0-23,24 24,-24-1,24-22,-24 22,0 1,0-1,0-23,0 0,0 0,0-23,0 23,0 0,-24-47</inkml:trace>
  <inkml:trace contextRef="#ctx0" brushRef="#br0" timeOffset="426269.9886">22554 14299,'0'0,"0"23,0 1,0-1,24 25,-24-1,23 0,-23-24,24 24,-1 0,1-23,-1-1,1 1,-24-1,23-23,1 24,-1-24,1 0,-24-24,0 1,23-1,1 1,0-24,-24 0,23 23,-23-46,24 46,-24-23,23 0,-23 0,24 23,-24 1,0-24</inkml:trace>
  <inkml:trace contextRef="#ctx0" brushRef="#br0" timeOffset="426653.9641">23283 14652,'-23'23,"23"1,0-1,0 1,0-1,0 1,0-1,0 1</inkml:trace>
  <inkml:trace contextRef="#ctx0" brushRef="#br0" timeOffset="427090.1907">23542 14228,'0'-23,"0"46,24 1,-1-24,1 23,23 1,-24-1,1 1,46-24,-46 23,23-23,-24 24,48 0,-48-24,24 23,0-23,-23 24,-1-24,1 23,-24 1,0-1,-24-23,24 24,-47-1,24 24,-24-47,0 47,-24-23,24-1,-23 24</inkml:trace>
  <inkml:trace contextRef="#ctx0" brushRef="#br0" timeOffset="622210.3255">25165 11100,'0'-23,"0"-1,0 1,-24 23,24 23,-23 1,23-1,0 1,0-1,0 24,0-23,0 0,0-1,0 24,0-23,23-1,1 1,-1-24,1-24,-1 1,1-1,-1 1,-23-24,47 23,-47 0,24-23,-1 24,-23-1,24 1,0-1,-24 1,0 46,0 1,0 23,23 0,-23-24,0 1,0 0,24-1,-24 1,23-1,-23 1</inkml:trace>
  <inkml:trace contextRef="#ctx0" brushRef="#br0" timeOffset="622638.9157">25729 11359,'24'0,"-1"0,-23-23,24 23,-24-24,23 24,-23 24,0-1,0 1,0-1,0 1</inkml:trace>
  <inkml:trace contextRef="#ctx0" brushRef="#br0" timeOffset="622824.8371">25894 11194,'-24'-23,"24"258,24-447,-48 165</inkml:trace>
  <inkml:trace contextRef="#ctx0" brushRef="#br0" timeOffset="623408.8007">26176 11100,'-23'0,"46"0,1 0,-1 0,24 0,0 0,-23 0,23 0,-24 0,1 0,-1 0,24 0</inkml:trace>
  <inkml:trace contextRef="#ctx0" brushRef="#br0" timeOffset="623624.7939">26270 11218,'0'0,"24"0,-1 0,1 0,-1 0,48 0,-48 0</inkml:trace>
  <inkml:trace contextRef="#ctx0" brushRef="#br0" timeOffset="624480.7304">27023 10889,'0'0,"-24"-24,1 24,-1 0,1 0,-1 0,1 0,-1 0,1 0,-1 0,1 0,-1 0,1 0,-1 0,1 0,23 24,0-1,0 1,0-1,0 24,0 0,0 0,0 0,0 0,0 1,23 22,-23-23,0 0,0 24,0-24,0 47,0-24,0-46,0-1,0 1,24-24,-1 23,1-23,-1 0,1 0,23 0,-24-23,24 23,-23-24</inkml:trace>
  <inkml:trace contextRef="#ctx0" brushRef="#br0" timeOffset="624832.7186">27399 10936,'0'-24,"0"1,-23 23,23 23,0 1,-24-1,24 1,0-1,0 24,0-23,-23-1,23 1</inkml:trace>
  <inkml:trace contextRef="#ctx0" brushRef="#br0" timeOffset="625280.682">27446 11383,'0'23,"0"1,0-1,-23 1,-1-24,24 23,-23 24,-1-23,24-1,0 1,0-1,24 1,-1-1,1 1,-1-24,1 0,-1-24,-23 1,24-1,-1 24,1-47,-24 24,0-1,0-23,0 24,0-24,0 23,0 1,0-1,0 1,-24-1,1 1</inkml:trace>
  <inkml:trace contextRef="#ctx0" brushRef="#br0" timeOffset="625800.6513">27775 10865,'0'-23,"24"-1,-1 24,1 0,-1 0,1 0,-1 0,1 0,0 0,23 0,-24 0,1 0,-24 24,23-1,-23 1,0-1,0 24,0-23,0 23,0 0,0 0,-23 0,23 0,0 24,0-24,0 23,0-23,0 0,0 0,-24 24,24-48,0 24,-23 0,23-23,-24-1,-23 1,23-24,1 0,-24 0</inkml:trace>
  <inkml:trace contextRef="#ctx0" brushRef="#br0" timeOffset="626740.399">25847 11312,'0'-23,"0"-1,0 48,0-1,0 1,0-1,0 1,0-1,0 1,0-1,0 1,0-1,0 1,0-1,0 1,0-48,0 1,0-1,23 1,1-1,-24 1,0-24,23 23,-23 1,24-1,-24-23,0 24,0-1,23 24,-23 24,0-1,-23 24,23-23,0-1</inkml:trace>
  <inkml:trace contextRef="#ctx0" brushRef="#br0" timeOffset="630609.6333">29375 10983,'0'23,"-24"1,24-1,0 24,0-23,0-1,0 1,24-1,-1-23,-23 24,24-24,-1 0,1 0,-1 0,1-24,-1 24,1-47,-1 24,1 23,-1-24,-23 1,24-1,-1 24,-23-23,0 46,0 1,0-1,24 1,-24-1,23 1,-23-1,0 1,0 0,24-1,-1 1</inkml:trace>
  <inkml:trace contextRef="#ctx0" brushRef="#br0" timeOffset="630905.6189">29963 11218,'0'24,"0"-1,0 1,0-1,0 1,-24-1,24 1</inkml:trace>
  <inkml:trace contextRef="#ctx0" brushRef="#br0" timeOffset="632668.4063">30104 10583,'0'-24,"0"1,0 46,0 1,0 0,0-1,0 1,0-1,0 1,0 23,0 0,0-24,0 1,0-1,0 1</inkml:trace>
  <inkml:trace contextRef="#ctx0" brushRef="#br0" timeOffset="632913.9938">29892 10771,'94'-70,"-70"70,23 235,-71-470,-117 305,306-140,-142 46,24 24,-23 0,23 0,-24 0,24-23,-23 23</inkml:trace>
  <inkml:trace contextRef="#ctx0" brushRef="#br0" timeOffset="633313.9689">30339 11077,'23'0,"1"0,-1 0,24 0,-23 0,0-24,-1 24,1 0</inkml:trace>
  <inkml:trace contextRef="#ctx0" brushRef="#br0" timeOffset="633505.9596">30386 11124,'188'0</inkml:trace>
  <inkml:trace contextRef="#ctx0" brushRef="#br0" timeOffset="633985.9324">30927 10771,'-94'0,"-353"353,870-541,-305 23,-236 165,95 0,-1 0,1 0,23 24,0-1,-24 24,24-23,-23 23,-1 0,24 0,-23-24,-1 48,24-48,0 24,0-23,0 23,0-23,0-1,0 1,0-1,24-23,-1 24,1-24,23 0,-24 0,1 0,23 0,-24-24,24 24,-23-23</inkml:trace>
  <inkml:trace contextRef="#ctx0" brushRef="#br0" timeOffset="634361.9083">31350 10865,'0'24,"0"-1,0 1,0-1,24 1,-24 23,0-24,23 1,-23-1,0 1,0-1,0 1</inkml:trace>
  <inkml:trace contextRef="#ctx0" brushRef="#br0" timeOffset="634825.8757">32244 10959,'23'0,"-46"0,23 0,0 24,0-1,-24-23,1 24,-1-1,24 1,0-1,0 1,0-1,0 1,24-1,-1-23,1 0,-24-23,23 23,1-24,-24 1,23 23,-23-24,24 1,-24-1,0 1,0-1,-24 1,1-1</inkml:trace>
  <inkml:trace contextRef="#ctx0" brushRef="#br0" timeOffset="635353.842">32479 10818,'24'0,"-24"-23,23 23,1 0,-1 0,1 0,-1 0,1 0,23 0,-24 0,1 0,-1 0,1 23,-24 1,0-1,0 1,0-1,0 24,-24-23,24 23,-23 23,23-46,0 23,0 0,0 0,0 0,-24-23,24 23,-23-24,23 24,-24-23,1 23,-1-24,1 1,-1-1,-23 1,0-1,0-23,-24 24,1-24,-24 0,0 0</inkml:trace>
  <inkml:trace contextRef="#ctx0" brushRef="#br0" timeOffset="636375.5848">25471 12417,'0'-23,"0"-1,0 48,0-1,0 1,0-1,0 1,0 0,0-1,23 1,-23-1,24 1,-1-24,1 0,-1 0,1 0,-1-24,1 24,-1-23,1-1,-1 1,-23-1,24 0,-1-23,1 24,-24-1,0 1,0-1,23 24,-23 24,0-1,0 1,0 23,0-24,0 1,24 0,-24-1,23 1,1-1,-1 1</inkml:trace>
  <inkml:trace contextRef="#ctx0" brushRef="#br0" timeOffset="636831.5552">26129 12606,'-23'-24,"23"1,23 23,1 0,-1 0,1 0,-24 23,23-23,-23 24,0-1,0 1,0-1,-47 1,47-1,0 1,0-1,24-23,-1 0,24 0,-47-23,47 23</inkml:trace>
  <inkml:trace contextRef="#ctx0" brushRef="#br0" timeOffset="637143.536">26646 12441,'-23'0,"46"0,1-24,0 24,-1 0,1 0,23 0</inkml:trace>
  <inkml:trace contextRef="#ctx0" brushRef="#br0" timeOffset="637335.5292">26599 12582,'189'0</inkml:trace>
  <inkml:trace contextRef="#ctx0" brushRef="#br0" timeOffset="637868.0299">27329 12300,'-71'-24,"47"24,-46 71,235-118,-283 0,94 47,1 0,-1 0,1 0,-1 0,1 0,-1 0,1 0,23 23,0 1,0-1,23 1,-23-1,0 24,0-23,0 23,24 47,-24-47,0 0,0 24,0-24,0 0,0 23,0-23,0 0,0 0,0 0,0-23,23 23,-23-23,24-1,-24 1,47-1,0-23,-24 0,24 0,1 0,-25 0,24 0,0 0,-23-23,-1-1</inkml:trace>
  <inkml:trace contextRef="#ctx0" brushRef="#br0" timeOffset="638307.9992">27728 12394,'0'0,"-23"0,-1 0,24 23,0 1,-23-1,23 1,0 0,0-1,0 1,0-1,23-23,1 0,-1 0,1 0,-1 0,-23-23,24 23,-1-24,1 1,-24-1,0 0,0 1,0-1,0 1,0-1,-24 24</inkml:trace>
  <inkml:trace contextRef="#ctx0" brushRef="#br0" timeOffset="638603.9782">27752 12888,'0'23,"0"1,0-1,0 1,0-1,0 1,0 23,0-24,0 1,0 0,0-1,23 1</inkml:trace>
  <inkml:trace contextRef="#ctx0" brushRef="#br0" timeOffset="639123.946">27964 12347,'0'-24,"0"48,23-48,-23 1,24 23,-24-24,23 24,1 0,-1 0,1 0,23 0,-24 0,24 0,0 0,-23 0,23 0,-24 24,1-1,-24 1,47 23,-47 0,0-24,0 25,0-1,0-24,23 48,-23 23,0-47,0 0,24 0,-24 0,0 0,23 0,-23 0,0-24,0 1,0 23,0-23,0 23,0-24,-47-23,24 24,-24-24,0 23,0-23,-24 0</inkml:trace>
  <inkml:trace contextRef="#ctx0" brushRef="#br0" timeOffset="640059.8894">29563 12535,'0'-23,"0"46,0 1,0-1,0 1,0-1,0 1,0-1,0 1,0-1,0 1,23-1,1-23,-1 0,1-23,-1 23,-23-24,24 1,-1-1,-23 1,24-1,-24 1,0-1,0 48,0-1,0 1,0-1,23-23,-23 24,24-1,-24 1,0-1,0 1</inkml:trace>
  <inkml:trace contextRef="#ctx0" brushRef="#br0" timeOffset="640523.8595">29939 12817,'0'-23,"0"-1,24 24,-24-23,23 23,1 0,-24 23,0 1,0-1,0 1,0-1,0 1,0-1,0 1,0-1,-24 1,1-1,23 1,23-24,1 0,-24-24,23 24,1-23,-1 23,24-24,-47 1,24-1</inkml:trace>
  <inkml:trace contextRef="#ctx0" brushRef="#br0" timeOffset="640907.8362">30221 11994,'0'0,"0"24,0-1,0 1,0-1,0 24,0 0,0 24,0-48,24 24,-24 24,23-48,-23 48,0-47,24 46,-24-23,0-23,0-1</inkml:trace>
  <inkml:trace contextRef="#ctx0" brushRef="#br0" timeOffset="641131.8186">30104 12347,'94'-94,"-188"188,211-188,-70 94,-23 0,23 0,-24-24,24 24</inkml:trace>
  <inkml:trace contextRef="#ctx0" brushRef="#br0" timeOffset="641467.7971">30456 12606,'24'0,"0"0,-1 0,1 0,-1 0,24 0,-23 0,-1 0</inkml:trace>
  <inkml:trace contextRef="#ctx0" brushRef="#br0" timeOffset="641667.7849">30504 12723,'235'-23</inkml:trace>
  <inkml:trace contextRef="#ctx0" brushRef="#br0" timeOffset="642163.7534">31021 12417,'47'-141,"-47"118,-24 23,-70 235,165-306,-71-93,-24 164,1 0,-1 0,1 0,23 23,23-23,1 0,-24 24,23-24,-23 23,0 1,0 23,0-24,-23 24,-1-23,24 23,-23 0,23 0,-24 0,24 0,0-23,0 23,0-24,0 1,0-1,0 1,24-24,-1 23,24-23,-23-23,-1 23,1-24,23 24,-23-23,-1 23,1-24</inkml:trace>
  <inkml:trace contextRef="#ctx0" brushRef="#br0" timeOffset="642531.7319">31397 12512,'-47'141,"94"-282,-70 141,-1 23,1 1,-1-1,1-23,23 24,-24-1,24 1,0-1,0 1,24 23,-1-24,1-23,23 0,-24 0,1 0,23-23,-24-1,1-23,-24 24,0-1,0 1,0-1,0-23</inkml:trace>
  <inkml:trace contextRef="#ctx0" brushRef="#br0" timeOffset="642989.9846">32267 12323,'0'0,"24"24,-24-1,0 1,0-1,-24 24,24-23,0 0,0-1,-23 1,23-1,0 24,-24-23,24-1,-23 1,23 23</inkml:trace>
  <inkml:trace contextRef="#ctx0" brushRef="#br0" timeOffset="643605.9478">32503 12206,'23'0,"-23"-24,0 1,24 23,-1 0,1 0,-1-24,1 24,-1-23,1 23,23 0,-24 0,1 0,-1 0,1 0,-1 0,-23 23,24-23,-24 24,0-1,0 1,0 23,0-24,0 1,23-1,-23 24,0 0,0-23,0 23,0-23,0 23,-23 47,-1-71,24 24,0-23,0 23,-23-24,23 1,-24-1,24 1,0-1,0 1,0-1,-23 1,-1-1,1-23,-24 0,0 0,-24 0,24 24,-70-24,22-24,-46 24,-23 0,-1-47</inkml:trace>
  <inkml:trace contextRef="#ctx0" brushRef="#br0" timeOffset="651934.4378">25071 10795,'-24'-24,"1"24,-1 0,1-23,-1 23,1 0,-1 0,1 0,-1 0,24 23,-23 1,23-1,0 1,-24-1,24 1,0 23,0-24,0 24,0 0,0 0,0-23,0 46,-23-22,23-1,0 23,0-23,0 24,0-1,0 1,0-1,23-23,-23 24,24 0,-24-24,0 23,0 1,23-24,-23 23,24 1,-24-24,0 23,0-23,0 0,23 24,-23-24,24 0,-24 0,0 0,0 0,0 0,0 0,0 0,0-23,0 23,0-24,0 1,0 23,0-24,0 1,0 0,0-1,0 1,0-1,0 1,0-1,23-23,24 0,0 0,-23 0,23 0,0 0,23 0,-23 0,0 0,0-23,24 23,-24-24</inkml:trace>
  <inkml:trace contextRef="#ctx0" brushRef="#br0" timeOffset="656039.8049">1646 11265,'-23'0,"-1"24,24-1,0 1,0-1,0 1,0-1,0 1,0 23,0 0,0-24,0 24,0 0,0-23,0 23,0-24,0 1,0-1,0 1</inkml:trace>
  <inkml:trace contextRef="#ctx0" brushRef="#br0" timeOffset="656599.7652">1552 11383,'-23'-141,"93"658,-117-893,47 211,0 141,24 1,-1-1,24 1,0 23,-23 0,-1 0,1 0,-1 0,-23 23,24 1,-24-1,0 1,-24 23,24-23,-23 23,23-24,-24 1,1-1,23 1,0-1,-24 1,1-24,-1 0,48 0,-1 0,1 0,23 0,-24 23,24 1,-23-1,-1 1,-23-1,24 1,0-1,-24 1,0-1,-24 1,0-1,24 1,-23-1,-1 1,1-24,-1 23,1-23,-24 24,0-24,23 0</inkml:trace>
  <inkml:trace contextRef="#ctx0" brushRef="#br0" timeOffset="657439.7158">2023 11571,'0'-24,"-24"24,24 24,0-1,0 1,0-1,0 1,0-1,0 1,0-1,24-23,-24 24,23-24,1 0,-24-24,23 24,-23-23,24-1,-1 1,-23-1,24 1,-24-1,0 1,0-1,0 1,0 46,0 1,0-1,23 1,-23-1,24 1,-24-1,0 1,0-1,23-23,1 24,-1-24,1 0,-1-24,-23 1,24-1,-1 1,-23-1,24-23,-24 0,23 24,1-24,-24 23,0-23,0 0,0 24,0-24,23 0,-23 23,0 0,0-23,24 24,-24-1,0 48,0-1,0 24,0 1,0-1,0 0,0 0,0 23,0 1,0 23,23-47,1 0,-24-24,0 24,47-23,-23-24,-1 0</inkml:trace>
  <inkml:trace contextRef="#ctx0" brushRef="#br0" timeOffset="657711.6976">2258 11383,'0'-24,"0"48,23-71,1 47,-1-24,24 24,0 0,0-23,0 23,1 0,-1-24,23 24,-23 0,0 0,0-23</inkml:trace>
  <inkml:trace contextRef="#ctx0" brushRef="#br0" timeOffset="658846.0384">1646 12417,'0'0,"24"0,-48 0,1 0,-1 0,24 24,-47-24,24 0,-1 0,1 23,-1-23,1 0,-1 0,1-23,23 46,0 1,0 0,0 23,0-24,0 24,0 0,0-23,0 23,0 0,23 0,1 0,-24 0,0 23,0-23,23 0,-23 1,0-1,0 23,0-23,0 0,0 0,0 0,0 0,0 0,0 0,0-23,0-1,0 24,0-23,24-24,-24 23,23-23,1 0,-1 0,1-23,-1 23,1-24,-1 24,-23-23,47 23,-23-24,-1 1</inkml:trace>
  <inkml:trace contextRef="#ctx0" brushRef="#br0" timeOffset="659845.9783">2352 12394,'-24'-24,"48"24,-1 0,1-23,-1 23,1-24,23 24,-24 0,1 0,0-23,23 23,-24 0,1 0,-1 0,1 0,-1 0,1 0,-24 23,0 1,0-1,0 1,0-1,0 1,0-1,23 1,-23 0,0 23,0-24,0 1,24 23,-1-24,-23 24,0-23,24 23,-24 0,23-24,-23 24,24 0,-24 0,0-23,23 46,1-46,-24 23,0 24,0-24,23 23,-23-23,0 0,0 24,24-24,-24 0,0 23,0-23,0 1,0-25,0 1,0-1,0 1,0-1,-47-46,23 23,1-24</inkml:trace>
  <inkml:trace contextRef="#ctx0" brushRef="#br0" timeOffset="660861.9117">212 12888,'-24'0,"1"0,-1 23,1 1,23-1,0 1,-24-1,24 1,24-1,-1 1,1-1,-1-23,1 24,23-24,0 0,-24-24,1 24,-1-23,24-1,0-23,-23 47,-24-23,23-1,1 24,-24-23,0 46,0 1,0-1,0 1,0-1,0 1,0-1,0 1,23 0,1-1</inkml:trace>
  <inkml:trace contextRef="#ctx0" brushRef="#br0" timeOffset="661077.8965">706 13123,'23'118</inkml:trace>
  <inkml:trace contextRef="#ctx0" brushRef="#br0" timeOffset="661573.8639">988 12982,'0'0,"23"0,1 0,-1 0,1 0,-1 0</inkml:trace>
  <inkml:trace contextRef="#ctx0" brushRef="#br0" timeOffset="661765.8576">1011 13099,'141'-23</inkml:trace>
  <inkml:trace contextRef="#ctx0" brushRef="#br0" timeOffset="662221.8226">1999 12629,'0'-23,"0"46,0 1,0-1,0 24,0-23,0-1,0 24,0-23,0-1,0 1</inkml:trace>
  <inkml:trace contextRef="#ctx0" brushRef="#br0" timeOffset="662653.7975">1999 13358,'0'24,"0"-1,0 1,0-1,0 1,0-1,0 1,0-1,0 1</inkml:trace>
  <inkml:trace contextRef="#ctx0" brushRef="#br0" timeOffset="663981.7135">3998 12747,'0'-24,"-23"24,-1 0,24 24,0-1,0 24,0-23,0-1,0 1,24-1,-1 1,-23-1,24-23,-1 24,1-24,23 0,-24 0,1 0,23-24,-47 1,23-1,1 1,-1-1,-23 1,0-1,0 1,0-1,24 1,-24-1,0 1,0-1,-24 24,1 24,23-1,0 1,0 23,-24-24,24 1,0-1,0 1,24-1</inkml:trace>
  <inkml:trace contextRef="#ctx0" brushRef="#br0" timeOffset="664453.6804">4421 12935,'0'-24,"0"1,24 23,-24-24,24 24,-1 0,1 24,-24-1,23-23,-23 24,0-1,0 1,0-1,0 1,-23-1,23 1,-24-1,24 1,0 0,0-1,24-23,-1 0,1 0,-1-23,1 23,-24-24,47 24,-47-24</inkml:trace>
  <inkml:trace contextRef="#ctx0" brushRef="#br0" timeOffset="664805.6605">4210 12888,'23'0,"1"0,-1 0,1 0,-1 0,1 0,46 0</inkml:trace>
  <inkml:trace contextRef="#ctx0" brushRef="#br0" timeOffset="665189.6355">4892 12676,'0'0,"-24"0,1 0,46 0,1 0,-1 0,1-23,-1 23,24 0,-23 0,-1 0,1 0</inkml:trace>
  <inkml:trace contextRef="#ctx0" brushRef="#br0" timeOffset="665373.6229">4962 12770,'212'-47</inkml:trace>
  <inkml:trace contextRef="#ctx0" brushRef="#br0" timeOffset="665909.5878">5480 12323,'0'-47,"-141"259,282-377,-165 118,1 47,-1 0,1 0,-1 0,1 0,-1 0,1 0,23 24,0-1,23-23,-23 47,24 0,-24 0,0 1,0-1,0 0,0 0,0 0,0 0,0 23,0-46,0 46,0-46,23 23,-23 0,24-24,-24 24,0-23,23 0,1-1,-1 1,1-1,-1 1,1-24,-1 0,24 0,-23 0,23-24,-24 1</inkml:trace>
  <inkml:trace contextRef="#ctx0" brushRef="#br0" timeOffset="666221.581">6068 12159,'0'23,"0"1,-24-1,24 1,-23-24,23 23,0 1,0-1,0 1,0 23,0-24</inkml:trace>
  <inkml:trace contextRef="#ctx0" brushRef="#br0" timeOffset="666517.552">5597 12888,'236'0,"-472"0,495 0,-235 0,-1 0,1-24</inkml:trace>
  <inkml:trace contextRef="#ctx0" brushRef="#br0" timeOffset="666773.5362">6115 12700,'0'258,"0"-469,0 164,0 329,0-259,0 1,0-1</inkml:trace>
  <inkml:trace contextRef="#ctx0" brushRef="#br0" timeOffset="667381.4954">6374 12065,'23'0,"-23"-24,24 24,-1-23,1 23,-1 0,1-24,23 24,-24 0,1 0,-1 0,1 0,-1 0,1 0,-1 24,-23-1,0 1,0 23,0-24,0 24,0 0,0-23,0 46,0-23,0 0,0 0,0 1,0 22,0 24,0-47,0 0,0 24,0-48,0 48,-23-1,23-23,-24 0,24 1,0-1,0 0,-23-24,-1 24,1-23,23-1,-24 24,1-23,-1-24,1 23,23 1,-47-1</inkml:trace>
  <inkml:trace contextRef="#ctx0" brushRef="#br0" timeOffset="682334.4946">118 14863,'-24'0,"24"24,0-1,0 24,0-23,0-1,0 48,0-24,0-23,0-1,0 24,0 24,0-48,0 1,0 23,0-24,0 1,0-1,0 1,24-24,-1 23,1-23</inkml:trace>
  <inkml:trace contextRef="#ctx0" brushRef="#br0" timeOffset="682747.5886">329 15169,'0'0,"24"0,-1 0,1 0,-1 0,24-23,-23 23,23 0,-24 0,1 0,23 0,-23 0,-1-24,1 24,23 0,-24 0,24-23,-23 23,23-24,-24 24,1-23</inkml:trace>
  <inkml:trace contextRef="#ctx0" brushRef="#br0" timeOffset="683003.578">729 14957,'0'95,"0"-190,0 213,0-94,0-1,0 1,0-1,0 1,0-1,0 1,0-1,0 1</inkml:trace>
  <inkml:trace contextRef="#ctx0" brushRef="#br0" timeOffset="683483.5452">964 14840,'-23'0,"23"23,23 1,1-24,-1 23,1 1,23-1,-24 1,24-24,-23 0,-1 23,1-23,-1 24,1-24,23 24,-23-24,23 0,-47 23,23-23,-23 24,0-1,-23 1,-24-1,23 1,24-1,-23 1,-1-24,0 23,1 1,-1-24,1 23,-1-23</inkml:trace>
  <inkml:trace contextRef="#ctx0" brushRef="#br0" timeOffset="684707.4642">1670 14981,'0'0,"23"0,1 0,-1 0,1-24,-1 24,1 0,-1 0,-23-23,24 23,-1-24,-23 1,-23 23,-1 0,24 23,-23-23,23 24,-24-24,1 0</inkml:trace>
  <inkml:trace contextRef="#ctx0" brushRef="#br0" timeOffset="684979.4499">1670 15052,'47'0,"-94"0,117 0,-46 0,-1 0,1 0,-1 0,1 0,-1 0,-23-24,24 24,0 0</inkml:trace>
  <inkml:trace contextRef="#ctx0" brushRef="#br0" timeOffset="685555.4117">2328 14628,'-23'0,"46"0,-70 0,47 24,0-1,0 24,24 0,-24-23,0-1,0 24,23-23,-23-1,0 1,0-1,24 1</inkml:trace>
  <inkml:trace contextRef="#ctx0" brushRef="#br0" timeOffset="685843.392">2093 15099,'71'0,"-142"0,189 0,-95 0,24 0,0 0,0 0,0-24,0 24,-23 0,23 0,24 0,-48 0,24 0,-23 0,23 0,-24 0,1 0</inkml:trace>
  <inkml:trace contextRef="#ctx0" brushRef="#br0" timeOffset="686363.3611">2281 15404,'0'-23,"-23"23,23 23,0 1,0 23,0-24,0 24,0-23,0 23,0 0,0 0,0-23,0 23,0 0,0-24,-24 1,24 23,-23-47,23 23,0 1,-24-24,1 0,-1 0,1-24,-1 1,1-1,23 1,-24-1,24 1,-23-1,-1 1,24-1</inkml:trace>
  <inkml:trace contextRef="#ctx0" brushRef="#br0" timeOffset="686667.3409">2211 15310,'-212'165,"424"-330,-189 165,1 0,-1-23,1 23,-1 0,24 0,-23 0,23 0,-24 0,1 0,23 0,-23 0,23 0,-24 0,1 0,23 0,-24-24</inkml:trace>
  <inkml:trace contextRef="#ctx0" brushRef="#br0" timeOffset="687107.316">2305 15545,'47'-47,"-94"94,117-94,-23 47,-23 0,-1 0,1 0,-24 24,23-1,-23 1,0 23,0-24,0 25,0-25,0 1,-23 23,23-24,0 1,-24-24,1 23,23 1,-24-1,1-23,46 0,1 0,-1 0,1-23,-1 23,1-24,0 1,23 23,-24-24,1 1,-1 23,1-24</inkml:trace>
  <inkml:trace contextRef="#ctx0" brushRef="#br0" timeOffset="687739.2709">3340 14558,'0'-24,"0"48,23-48,-23 1,-23 23,-1-24,-23 24,24 0,-1 0,1 0,-1 0,0 0,1 0,-1 0,24 24,0-1,0 1,0 23,0 0,0 0,24 0,-1 0,-23 23,24 1,0-24,-1 24,-23-1,0-23,24 24,-24-24,0 23,0-23,0 0,0 24,0-24,0 0,0 24,0-24,0-24,0 1,23-24,-23 23,0 1,24-24,-1 0,1 0,-24-24,47 1,-47-1,47 1,0-24,-24 23,24 0</inkml:trace>
  <inkml:trace contextRef="#ctx0" brushRef="#br0" timeOffset="688131.8896">3763 14534,'0'24,"0"-1,0 24,0-23,0-1,0 24,0-23,0 23,0-24,0 1,23-1</inkml:trace>
  <inkml:trace contextRef="#ctx0" brushRef="#br0" timeOffset="688539.8637">3716 15169,'0'24,"0"-1,0 1,0-1,0 1,0-1,0 24,0-23,0-1,0 1,0-1,0 1,0-1,0 1,0-1</inkml:trace>
  <inkml:trace contextRef="#ctx0" brushRef="#br0" timeOffset="689131.8253">3998 14322,'24'0,"-1"0,1 0,-1 0,1-23,-1 23,1 0,-1 0,1 0,-1 0,1 23,-1-23,-23 24,24-24,-24 23,23-23,-23 24,0 23,0-23,0-1,0 24,0-23,0 23,0 0,0 0,0-24,0 71,0-23,0-48,0 48,0-48,0 25,0-1,0 0,24 0,-24 0,0 23,0-23,0-23,23-1,-23 1,0-1,0 1,0-1,-23 1,-1-24,-23 0,0 0,0 0,0-24</inkml:trace>
  <inkml:trace contextRef="#ctx0" brushRef="#br0" timeOffset="690128.8966">5268 14534,'0'0,"0"24,0-1,-23 1,23-1,0 1,0 23,0-24,0 24,0-23,0 23,0 0,0-24,0 1,0 23</inkml:trace>
  <inkml:trace contextRef="#ctx0" brushRef="#br0" timeOffset="690440.874">5433 14887,'70'-24,"-46"24,-1 0,1 0,23 0,-24 0</inkml:trace>
  <inkml:trace contextRef="#ctx0" brushRef="#br0" timeOffset="690896.8481">5974 14581,'-71'0,"142"0,-165 0,70 0,1 0,23-23,23 46,1-23,-1 24,1-1,-1-23,24 0,-23 24,23-1,0 1,-24-24,1 23,23-23,-24 0,24 24,0-1,-23-23,-24 24,0-1,0 1,-24-24,1 23,-1 1,1-24,-1 23,-23 1,24-24,-24 23,47 1,-47-24,23 0</inkml:trace>
  <inkml:trace contextRef="#ctx0" brushRef="#br0" timeOffset="692040.77">6844 14369,'0'0,"0"-23,0-1,0 1</inkml:trace>
  <inkml:trace contextRef="#ctx0" brushRef="#br0" timeOffset="692360.7538">6562 14746,'0'0,"23"0,1 0,-1 0,24 0,-23 0,-1 0,1 0,-1 0</inkml:trace>
  <inkml:trace contextRef="#ctx0" brushRef="#br0" timeOffset="692568.7376">6632 14840,'141'0</inkml:trace>
  <inkml:trace contextRef="#ctx0" brushRef="#br0" timeOffset="692852.7701">7596 14393,'-94'-47,"94"70,-305 236,610-470,-211 187,-188 71,94 0,0 0,0-23,0 23,0-24,0 24,0 0,24-47,-24 24</inkml:trace>
  <inkml:trace contextRef="#ctx0" brushRef="#br0" timeOffset="693148.7502">7220 14863,'24'0,"187"-70,-375 140,93-70,165 0,-70 0,23 0,0 0,0-23,47-1,-47 24,0 0,24-23,-24 23,0 0,-24 0,24 0</inkml:trace>
  <inkml:trace contextRef="#ctx0" brushRef="#br0" timeOffset="693628.7196">7220 15052,'0'23,"0"1,0-1,0 1,0 23,0-24,0 1,0 23,-23-24,23 1,0 23,0-24,0 24,-24-23,24-1,0 1,-23-24,-1 0,24-24,-23 1,-1 23,24-24,-23 1,-1-1,24 1,-23-1</inkml:trace>
  <inkml:trace contextRef="#ctx0" brushRef="#br0" timeOffset="693884.7002">7173 15075,'353'-47,"-706"94,753-94,-353 47,0 0,0 0,-23 0</inkml:trace>
  <inkml:trace contextRef="#ctx0" brushRef="#br0" timeOffset="694268.6764">7432 15193,'70'47,"-140"-94,164 94,-94-24,0 1,0-1,-24 1,24-1,0 1,-23-1,-1 1,24-1,0 1,24-24,-1-24,24 1,-23-1,-1 1,1-1,23 1,0-1,-23 1,23-1</inkml:trace>
  <inkml:trace contextRef="#ctx0" brushRef="#br0" timeOffset="694868.6382">8255 14158,'0'-24,"0"1,-24 23,1 0,-1 0,1 0,-1 0,1 0,-24 0,23 0,1 23,-1-23,1 24,-1-24,24 23,-23-23,23 24,0-1,23 1,-23 23,0 0,24 0,-24 0,0 24,23-1,-23 1,0-1,0-23,0 24,0-1,24 1,-24-24,0 0,0 24,0-24,0 0,23 0,-23-24,0 24,0 0,24-23,-24-1,0 1,23-24,1 23,-24 1,23-24,1 0,-1 0,1 0,-1-24,1 1,0-1,-1 1,24-1</inkml:trace>
  <inkml:trace contextRef="#ctx0" brushRef="#br0" timeOffset="695212.6166">8631 14252,'0'-24,"-23"24,-1 24,24-1,0 1,0-1,0 1,0-1,0 25,0-25,0 1,0 23,0-24</inkml:trace>
  <inkml:trace contextRef="#ctx0" brushRef="#br0" timeOffset="695636.5934">8231 15004,'24'0,"0"0,-1 0,1 0,-1 0,1 0,-1 0,1 0,-1 0,24 0,-23 0</inkml:trace>
  <inkml:trace contextRef="#ctx0" brushRef="#br0" timeOffset="695916.5744">8796 14793,'0'117,"0"-234,0 281,0-140,0-1,0 1,0 0,0-1,0 1,0-1,0 1,0-1,0 1</inkml:trace>
  <inkml:trace contextRef="#ctx0" brushRef="#br0" timeOffset="696628.5297">8937 14134,'0'0,"0"-23,0-1,0 1,24 23,-1 0,1 0,-24 23,47-23,-47 24,47-24,-24 0,1 0,-1 0,1 23,-1-23,1 0,-1 24,1-24,-24 23,23-23,-23 24,24-24,-24 23,0 1,0-1,0 1,0-1,0 1,0 23,0-23,0 23,0 0,0 0,0 0,-24-24,1 24,23 0,0-23,0 23,-24-24,24 24,0 0,0-23,0 23,0 0,0-23,0 23,0 0,0-24,-23 24,23-23,0 23,0-24,0 1,0 23,0-24,-24 24,1-23,-1-24,24 23,-23 1,-1-24,1 23,-1-23,-23 24,0-24,-23 47,-1-24,-23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2-28T09:57:37.2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10395 1364,'0'-24,"24"24,-1 0,1 0,-1-23,1 23,23 0,-24 0,24 0,0 0,24 0,-24 0,0 0,0 0</inkml:trace>
  <inkml:trace contextRef="#ctx0" brushRef="#br0" timeOffset="223.9901">10395 1740,'0'0,"0"24,24-48,-1 24,1 0,-1 0,1-23,23 23,-24-24,24 24,-23 0,-1-24,48 24,-24 0,-23 0,23-23</inkml:trace>
  <inkml:trace contextRef="#ctx0" brushRef="#br0" timeOffset="807.9488">11830 846,'-24'0,"71"0,0-23,24 23,-24 0,24-24,23 24,-24 0,24-23,24 23,-24 0,0 0,0 0,-23 0,23 0,-47 0,23 0,-23 23,0-23,-23 0,-1 24,1-24</inkml:trace>
  <inkml:trace contextRef="#ctx0" brushRef="#br0" timeOffset="1517.0062">11877 799,'-24'24,"1"-1,-1 1,24-1,24-23,-1 0,-23 24,47-24,-23 23,23-23,0 24,0-24,24 23,46 24,-46-47,23 24,-47 0,23-1,-23 1,0-24,0 23,1 1,-25-1,-23 1,0 23,-23-24,-25 1,25 23,-24 0,0-24,0 24,-24 0,24 0,-23 0,-1 0,1-23,23 23,-24-23,0 23,24-24,0 1,0 23,24-47,-1 23,1 1,-1-24,1 23,23 1,23-24,24 0,0-24,0 24,47-23,-23-1,47 1,-1-1,1 1,46-1,-22 1,-1-1,0 1,-24 23,1-24,0 24,-1 0,-46 24,-1-24</inkml:trace>
  <inkml:trace contextRef="#ctx0" brushRef="#br0" timeOffset="2164.3928">11947 2469,'-23'0,"46"0,-46 24,46-24,1 0,-24-24,23 24,1-23,-1-1,1 24,0-23,-1-1,1 1,-1-1,1 24,-24-24,0 48,0 0,0-1,0 1,0-1,0 1,0 23,0-24,0 1,0-1,23 1,1-24,-24 23</inkml:trace>
  <inkml:trace contextRef="#ctx0" brushRef="#br0" timeOffset="2348.3769">12230 2140,'0'-24,"0"48,0-71,-24 47,24-24,-23 24,23 24</inkml:trace>
  <inkml:trace contextRef="#ctx0" brushRef="#br0" timeOffset="2620.359">12441 2281,'-23'0,"46"0,-23 0,24 0,-1-24,1 24,23 0,-24 0,24 0,-23 0,-1 0,1 0,23 0</inkml:trace>
  <inkml:trace contextRef="#ctx0" brushRef="#br0" timeOffset="2796.349">12465 2469,'-24'0,"48"0,-48 24,48-24,-1 0,1-24,-1 24,24 0,-23-23,-1 23,24-24,-23 24</inkml:trace>
  <inkml:trace contextRef="#ctx0" brushRef="#br0" timeOffset="3004.3374">13076 2187,'0'23,"-23"1,23-1,0 1,0-1,0 25,0-25,0 24,0-23,0 23,0-24,0 24,0-23</inkml:trace>
  <inkml:trace contextRef="#ctx0" brushRef="#br0" timeOffset="3908.2797">12183 376,'23'0,"1"-24,-1 1,1 23,-1 0,1 23,-1-23,-23 24,24-1,-24 1,0 23,-24 0,24-23,0-1,0 1,-23-24,46 0,-23-24,0 1,47-1,-23-23,-24 24,47-1,-47-23,23 47,1-24,-24 1,47 23,-24 0,-23 23,24 1,-1-1,-23 1,24 0,-1-1,-23 24,24-23,23-1,-23 1</inkml:trace>
  <inkml:trace contextRef="#ctx0" brushRef="#br0" timeOffset="7432.5532">14229 987,'-24'-23,"1"23,23 23,23-23,-23 47,0-23,24 0,-24-1,23 1,-23-1,0 24,24-23,-1 23,-23-24,24 1,-1-24,-23 23,24-23,-1 24,1-24,-1 0,1-24,-24 1,0-24,23 23,1 1,-1-71,-23 47,0-24,24 24,-24 23,23 1,-23-1</inkml:trace>
  <inkml:trace contextRef="#ctx0" brushRef="#br0" timeOffset="7960.5233">14676 1317,'-24'0,"24"-24,0 1,0-1,24 24,-1-23,1 23,-1 0,1 23,-1 1,1-1,-1 1,-23-1,24 1,-24 23,0-24,0 24,-24-23,1 23,-1 0,24-24,-47 24,47-23,-23 0,-1-1,24 1,24-24,-1-24,24 24,0-23,0-1,0 0,47-70</inkml:trace>
  <inkml:trace contextRef="#ctx0" brushRef="#br0" timeOffset="8480.4878">15240 211,'0'0,"-24"-23,24 46,0 24,0-23,-23 23,23 0,0 0,0 0,0 0,23 0,-23 0,0 0,24 0,-24-23,0 23,0 0,0-24,0 24,0 0</inkml:trace>
  <inkml:trace contextRef="#ctx0" brushRef="#br0" timeOffset="8760.4674">15028 376,'0'-24,"0"48,0-71,0 23,47 24,24 0,-48 0,48 0,-24 24,24-24,-24 0,0 0,0 23,-24-23,24 24</inkml:trace>
  <inkml:trace contextRef="#ctx0" brushRef="#br0" timeOffset="9784.4046">15757 799,'0'24,"0"23,0-24,-23 1,23 23,0-24,0 24,23-23,-23 23,0-23,24-1,-1-23,-23 24,24-1,-1-23,25 0,-25 0,1 0,-1-23,1-1,-1 24,1-23,-1-24,1 23,-24 0,0-23,23 24,-23-1,0 1,0-1,0 1,0-1,0 48,0-1,0 1,0-1,0 1,0-1,24 24,-24-23,0 23,23-23,1-1,-1 1,-23-1,24 1</inkml:trace>
  <inkml:trace contextRef="#ctx0" brushRef="#br0" timeOffset="10312.3699">16463 1293,'0'24,"23"-24,1 0,0 0,-1-24,1 24,-24-23,23-1,-23 48,-23-24,23 23,0 1,0-1,0 1,0-1,23 1,-23-1,24-23,-1 0</inkml:trace>
  <inkml:trace contextRef="#ctx0" brushRef="#br0" timeOffset="10488.3632">16651 1058,'0'0,"-23"-24,23 1,-24 23,24-24</inkml:trace>
  <inkml:trace contextRef="#ctx0" brushRef="#br0" timeOffset="14223.5279">17662 1011,'0'-24,"-23"24,23 24,0-1,-24 1,24 0,0-1,0 1,0-1,0 1,0-1,24 1,-24-1,23 1,1-1,-1-23,1 24,-1-24,25 0,-48-24,47 24,-24-23,24-1,-23 1,-1-1,-23 1,24-1,-1 1,1-24,-24 23,0 0,0-23,0 24,0 46,0 1,0-1,0 1,0 0,0 23,0-24,23 24,1-23,-24-1,23 1,1-1,-1-23</inkml:trace>
  <inkml:trace contextRef="#ctx0" brushRef="#br0" timeOffset="14919.4852">18297 1364,'0'0,"-23"23,46-23,1 0,-24-23,23 23,1-24,-1 1,1 23,-24-24,0 48,0-1,0 1,0-1,0 1,24-24,-24 23,23-23,-23 24,24-24</inkml:trace>
  <inkml:trace contextRef="#ctx0" brushRef="#br0" timeOffset="15095.4678">18486 1199,'0'0,"-24"0,24-23,-23 23,46 0</inkml:trace>
  <inkml:trace contextRef="#ctx0" brushRef="#br0" timeOffset="15823.4233">18697 235,'0'23,"0"1,0-1,0 1,0-1,0 1,0 23,0 0,0-23,0 23,0-24,0 24,0 0,0 0,0-23,0 23,0-24,0 1,0 23,0-24,0 1</inkml:trace>
  <inkml:trace contextRef="#ctx0" brushRef="#br0" timeOffset="16111.4031">18462 423,'0'0,"0"-24,24 24,-1-23,1 23,23 0,-24 0,24 0,0 0,24 0,-24 0,0 0,0 0,-24 0,24 23,-23-23</inkml:trace>
  <inkml:trace contextRef="#ctx0" brushRef="#br0" timeOffset="17304.7046">19238 870,'0'-24,"0"1,-23 23,23 23,23-23,-23 24,0-1,24 1,-24 23,0-24,23 24,-23-23,24 23,-24-23,0-1,23 24,-23-23,24-1,-1 1,-23-1,24-23,-1 24,1-48,-1 1,-23-1,24 1,-1-1,1-23,-24 24,23-48,1 24,-24 0,23 23,1-23,-24 24,0-24,0 23</inkml:trace>
  <inkml:trace contextRef="#ctx0" brushRef="#br0" timeOffset="17616.6885">19826 1246,'0'0,"0"-23,0 46,0 1,0 23,0 0,0-24,0 1,0-1,0 24</inkml:trace>
  <inkml:trace contextRef="#ctx0" brushRef="#br0" timeOffset="44078.0133">16040 1669,'0'24,"-24"0,24-1,0 1,0-1,0 1,0-1,24 1,-24-1,0 1,23-1,1 1,-24-1,23-23,1 0,-1 0,1 0,-1 24,1-24,-1 0,1 0,-1 0,1 0,-1 0,1-24,-1 24,1 0,23 0,-24-23,25 23,-25-24,1 24,23 0,-24-23,24 23,0 0,-23 0,23 0,0 0,-24 0,1 0,-1 0,24 0,-23 0,-1 0,24 0,-23 0,-1 0,1 0,23 0,0 0,-23 23,-1-23,1 0,-24 24,23-24,1 23,-24 1,0-1,0 1,-24-24,24 23,-23 1,23-48,0 1,0-1,0 1,0-1,23 24,1 0,-24-23,23 23,1 0,-1 0,24 0,-23 0,-1 0,24 23,-23-23,-1 0,1 0,23 24,-24-24,24 0,1 0,-25 0,24 0,0 23,0-23,-23 0,23 0,0 24,23-24,-23 0,0 0,0 0,0 0,24 0,-24 0,24 0,-24 0,0 0,0 0,0 0,0 0,0 0,0-24,-24 24,24-23,-23 23,-1-24,1 1,-1-1,-23 1,0-1,24 1,-24-1,24 1,-1-1,-23 1,0-1,0 1</inkml:trace>
  <inkml:trace contextRef="#ctx0" brushRef="#br0" timeOffset="44589.983">17145 2257,'24'0,"-1"0,1 0,23 0,-24 0,1 0,23 0,0 0,0 0,-24 0,24 0,-23 0,23 0,-24 0</inkml:trace>
  <inkml:trace contextRef="#ctx0" brushRef="#br0" timeOffset="44909.9593">17474 2304,'-23'0,"23"24,0 0,0-1,0 1,0-1,0 1,0-1,0 1,0-1,0 1,0-1,0 1,0-1,0 1,0-1,0 1</inkml:trace>
  <inkml:trace contextRef="#ctx0" brushRef="#br0" timeOffset="45140.7754">17333 2704,'0'0,"-23"0,70 0,0 0,-24 0,24 0,0-23,0 23,0 0,47 0,-70 23,-1-23</inkml:trace>
  <inkml:trace contextRef="#ctx0" brushRef="#br0" timeOffset="46858.1988">10748 4209,'23'0,"1"0,23 0,0 0,-23 0,23 0,-47 24,47-24,-24 0</inkml:trace>
  <inkml:trace contextRef="#ctx0" brushRef="#br0" timeOffset="47076.9517">10819 4398,'-24'0,"48"0,-24 0,23 0,1 0,-1 0,1 0,23 0,-24 0,1 0,23 0</inkml:trace>
  <inkml:trace contextRef="#ctx0" brushRef="#br0" timeOffset="48260.8761">12136 3927,'-24'0,"48"0,-1 0,1 0,-1 0,24 0,0 0,0-23,24 23,-1 0,24-24,0 24,-23 0,47 0,-48-23,24 23,-47 0,24 0,-24 0,0 0,0 0,-24 0,1 0,0 0,-24 23</inkml:trace>
  <inkml:trace contextRef="#ctx0" brushRef="#br0" timeOffset="49076.8218">12159 3974,'0'24,"24"-1,-1-23,1 24,23-24,0 0,0 0,0 0,0 23,0-23,23 0,-23 24,0-24,1 23,-25 1,24-24,0 23,-23-23,-1 24,1-1,-1 1,-23 0,0-1,-23 1,-1-1,1 1,-24-1,23-23,-23 24,0-24,0 23,0 1,23-1,-46-23,46 24,1-1,-24 1,23-1,-23 1,24-1,-1 1,1-1,-24-23,47 24,-24-24,24 23,0 1,24-24,-1 0,24-24,0 24,0-23,24-1,-24 24,47-23,-24-1,25 24,-1-23,-24 23,1-24,-1 24,1 0,-24 0,23 0,-23 0</inkml:trace>
  <inkml:trace contextRef="#ctx0" brushRef="#br0" timeOffset="49868.7718">12277 5174,'0'0,"-24"0,24 23,-23-23,23 24,23-24,1 0,-1 0,1-24,-1 24,-23-23,24-1,-1 24,1-23,-24-1,23 1,1 23,-24-24,0 1,0 46,0 1,0-1,0 1,0-1,0 1,0-1,0 1,23-1,1-23,-24 24,23-24</inkml:trace>
  <inkml:trace contextRef="#ctx0" brushRef="#br0" timeOffset="50036.7605">12535 4892,'0'0,"-23"0,-1 0,1 0</inkml:trace>
  <inkml:trace contextRef="#ctx0" brushRef="#br0" timeOffset="51196.6885">14205 3904,'0'-24,"0"48,0-24,0 23,-23 1,23-1,0 24,0-23,0 23,23-24,1 1,-24-1,23 1,-23-1,47-23,-47 24,47-24,0 0,-23-24,23 24,-24-23,24-1,-47 1,24-1,-1-23,-23 24,0-1,0-23,0 24,24 23,-24-24,0 48,-24-1,24 24,0-23,0 23,0 0,0-24,0 1,24-1,0 25,-1-25,24 1</inkml:trace>
  <inkml:trace contextRef="#ctx0" brushRef="#br0" timeOffset="51644.6598">14864 4186,'0'-24,"23"24,1 0,-24 24,23-24,1 23,-1-23,-23 24,24 0,-24-1,0 1,0-1,-24 1,24-1,-23 1,-1-1,1-23,23 24,0-1,-24-23,48 0,23 0,-24 0,24 0,0-23,-23 23,23-24,0 1,-24 23</inkml:trace>
  <inkml:trace contextRef="#ctx0" brushRef="#br0" timeOffset="53301.8205">14323 4045,'-24'0,"48"0,-1 0,1 0,23 0,0 0,23-24,-23 1,1-1,22 24,-23-23,-23 23,-1 0,1-24,-48 48,-23-24,0 47,-23-24,22 1,1 23,-23-24,23 1,23 23,1-24,-1 1,48-24,-1 24,24-24,0 0,0-24,24 24,23-24,-47 1,24-1,-1 24,-23-23,0 23,-23 0,-1 0,-46 0,-1 0,1 23,-24 24,0-47,23 48,-23-25,24 1,-1-1,24 1,0-1,24-23,-1 0,1 0,23 0,0-23,0 23,0-24,-24 24,24-23,-23 23,-1 0,-46 0,-1 23,-23 1,24-1,-1 1,1-1,-24 1,47-1</inkml:trace>
  <inkml:trace contextRef="#ctx0" brushRef="#br0" timeOffset="53853.7856">15475 3880,'0'0,"0"-23,0-1,0 1,0 46,0 1,0-1,0 24,0-23,0 23,24 0,-1-24,-23 1,24 23,-1-47,1 23,-1 1,1-1,-1-23,1 0,-24-23,23-1,1 1,-1-24,1 0,-1 23,-23-23,24 24,-1-24,-23 23,0 1</inkml:trace>
  <inkml:trace contextRef="#ctx0" brushRef="#br0" timeOffset="54373.7516">16087 4209,'0'-23,"0"-1,0 1,23 23,1-24,-1 48,1-24,-1 23,-23 1,24-1,-24 1,0 0,0 23,0-24,0 1,-24-1,24 1,0-1,-23 1,23-1,-24-23,48 0,-1 0,24 0,-23-23,23-1,0 1,0 23,0 0,-24-24</inkml:trace>
  <inkml:trace contextRef="#ctx0" brushRef="#br0" timeOffset="54973.7176">16486 3316,'0'0,"-23"0,23-24,0 1,0 46,0 1,0-1,23 1,-23 23,0 0,0-24,0 24,0 0,0 1,0-1,0 0,0 0,0 0,0 0,-23 0,23 0,0-24,0 1</inkml:trace>
  <inkml:trace contextRef="#ctx0" brushRef="#br0" timeOffset="55245.699">16204 3622,'0'-24,"24"0,-1 24,-23-23,71-1,-24 24,0 0,0 0,24-23,-24 23,47 0,-71 0,24 0</inkml:trace>
  <inkml:trace contextRef="#ctx0" brushRef="#br0" timeOffset="56165.6429">17098 3810,'0'-24,"0"48,0-24,0 23,0 1,0-1,0 24,23-23,1 23,-24 0,24-47,-1 47,1-24,-1 1,1-24,-24 23,23-23,-23 24,24-24,-24-24,23 1,1 23,-24-47,23 23,1-23,-1 24,-23-24,0 0,24 23,-1 1,-23-24,24 23,-1 24,-23-23</inkml:trace>
  <inkml:trace contextRef="#ctx0" brushRef="#br0" timeOffset="56533.6155">17592 4092,'0'23,"0"1,0-1,0 1,0-1,0 1,0 0,-24-1,24 1</inkml:trace>
  <inkml:trace contextRef="#ctx0" brushRef="#br0" timeOffset="59151.251">11312 6655,'0'0,"-23"0,-1 0,48 0,23 0,-24 0,1 0,23-23,-23 23,46 0,-46 0,-1 0,24-24</inkml:trace>
  <inkml:trace contextRef="#ctx0" brushRef="#br0" timeOffset="59343.2405">11289 6867,'0'24,"0"-48,23 48,1-24,-1 0,1 0,-1 0,25 0,-25-24,24 24,-23 0,23-23</inkml:trace>
  <inkml:trace contextRef="#ctx0" brushRef="#br0" timeOffset="61570.0043">13217 6232,'24'0,"23"0,0-23,-23 23,46-24,-23 24,0 0,24-23,-1 23,-23 0,0-24,0 24,-23 0,-1 0</inkml:trace>
  <inkml:trace contextRef="#ctx0" brushRef="#br0" timeOffset="63344.4742">13264 6256,'24'0,"-24"23,23-23,1 24,0-24,23 23,0-23,-24 24,24-24,0 0,24 23,-24-23,0 24,0-24,-24 23,24 1,-23-24,-1 23,-23 1,-23-1,-1 1,1-1,-1-23,-23 24,24-1,-24 1,0-1,0 1,23-1,-23-23,0 47,0-23,24-24,-24 24,23-1,-23 1,47-1,-24-23,24 24,24-24,23 0,-23 0,23 0,23-24,-23 24,0 0,24 0,-1-23,24 23,-47 0,24 0,0 0,-1 0,-23 0,0 0,0 0,-23 23</inkml:trace>
  <inkml:trace contextRef="#ctx0" brushRef="#br0" timeOffset="63904.4334">13500 7314,'23'0,"-23"-24,24 24,-1-23,1-1,-1 24,1-23,-24-1,0 48,0-1,-24 1,24-1,0 1,0-1,0 1,24-1,-24-46</inkml:trace>
  <inkml:trace contextRef="#ctx0" brushRef="#br0" timeOffset="64064.4256">13688 7055,'-24'-23,"48"46,-71-46</inkml:trace>
  <inkml:trace contextRef="#ctx0" brushRef="#br0" timeOffset="83665.3192">24436 799,'0'0,"0"-23,23 23,1 0,-1 0,1 0,-1-24,24 24,-23 0,23-23,47 23,-47 0,0 0,0-24,0 24</inkml:trace>
  <inkml:trace contextRef="#ctx0" brushRef="#br0" timeOffset="83889.3072">24765 705,'-24'24,"48"-48,-71 48,47-1,0 1,-24-1,24 24,0 0,0-23,-23 23,23 0,0 0,0 0,0 0,0 0,0-23,0 23,0 0,0-24</inkml:trace>
  <inkml:trace contextRef="#ctx0" brushRef="#br0" timeOffset="84089.2971">24600 1411,'-23'0,"46"0,1-24,-1 24,1 0,23 0,-24 0,1 0,23-23,0 23,0-24,0 24</inkml:trace>
  <inkml:trace contextRef="#ctx0" brushRef="#br0" timeOffset="84329.2757">25329 987,'-23'0,"23"-23,23 23,24-24,1 24,-25-23,1 23,-1 0,24 0</inkml:trace>
  <inkml:trace contextRef="#ctx0" brushRef="#br0" timeOffset="84497.2662">25282 1129,'0'23,"0"-46,24 46,-1-23,1 24,-1-24,25 0,-25 0,1 0,-1-24,1 24</inkml:trace>
  <inkml:trace contextRef="#ctx0" brushRef="#br0" timeOffset="85069.1829">26106 658,'-24'-23,"1"23,70 0,0 0,-24 0,24 0,0 0,24 0,-24 0,0 0,23 0,1 0,-1 0,-22 0,22 0,-23 0,0 0,-23 0,23 23,-24-23,1 0,-24 24</inkml:trace>
  <inkml:trace contextRef="#ctx0" brushRef="#br0" timeOffset="85701.1464">26223 682,'-23'0,"-1"0,24 23,0 1,24-24,-1 23,1 1,-1-1,24-23,-23 0,23 24,0-1,-24-23,24 24,0-24,-23 0,-1 23,1-23,-1 0,1 0,-24 24,0-1,0 1,-24-24,1 47,-1-24,-23 1,-23 23,23-23,0-1,0 1,23-1,-23 1,24-24,-1 23,-23 1,24-1,-1 1,1-24,-1 23,1 1,23-1,-24-23,24 24,24-24,-1 23,1-23,46 0,-23-23,24 23,-1 0,1 0,23 0,-24-24,1 24,-24 0,24 0,-24 0</inkml:trace>
  <inkml:trace contextRef="#ctx0" brushRef="#br0" timeOffset="86301.1048">26129 1740,'24'0,"-1"0,1 0,-24-23,23 23,-23-24,24 0,-24 48,0 0,0-1,0 1,0-1,0 1,0-1,23 1</inkml:trace>
  <inkml:trace contextRef="#ctx0" brushRef="#br0" timeOffset="86461.0921">26270 1575,'-23'0,"-1"0,24-23</inkml:trace>
  <inkml:trace contextRef="#ctx0" brushRef="#br0" timeOffset="86901.0676">26435 1622,'0'24,"0"-48,23 24,1 0,-1 0,1 0,-1 0,1 24,-1-24</inkml:trace>
  <inkml:trace contextRef="#ctx0" brushRef="#br0" timeOffset="87064.7742">26388 1764,'0'23,"0"-46,0 70,23-47,1 0,-1 0,24-24,0 24,-23 0</inkml:trace>
  <inkml:trace contextRef="#ctx0" brushRef="#br0" timeOffset="87256.7619">26811 1575,'-23'24,"23"-1,0 1,0-1,0 25,0-25,0 1,0 23,0-24</inkml:trace>
  <inkml:trace contextRef="#ctx0" brushRef="#br0" timeOffset="88064.7113">26341 352,'0'-23,"0"-1,0 1,23 23,1 23,-24 1,23-24,-23 23,24 1,-24-1,0 1,0 0,23-24,-23-24,24 0,-1 24,-23-23,0-1,47 1,-47-1,24 24,-1-23,1 46,-1 1,1-1,-24 1,24-1,-1 1,-23 0</inkml:trace>
  <inkml:trace contextRef="#ctx0" brushRef="#br0" timeOffset="88776.6655">27352 447,'0'23,"0"1,0-1,0 1,0 23,0 0,24 0,-24 0,23 23,-23 1,0-24,0 23,0 1,0-24,0 0,0 0,0 0,0 0,0-23,0 23,0-24,24 1</inkml:trace>
  <inkml:trace contextRef="#ctx0" brushRef="#br0" timeOffset="89768.6023">27752 729,'-24'0,"24"23,-23 1,23-1,0 24,0-23,0-1,23 1,-23 23,24-24,-1 1,-23-1,24 1,-1-24,1 0,-1 0,1-24,-1 1,1-1,0 1,-24-1,23-23,1 0,-24 24,0-1,0 1,0-1,0 1,0 46,0 1,0-1,0 24,23-23,-23-1,24 1,-24-1,47 1,-47-1,47 1</inkml:trace>
  <inkml:trace contextRef="#ctx0" brushRef="#br0" timeOffset="90205.5676">28387 1058,'0'0,"23"0,1 0,-1 0,1 0,-1 0,-23-24,24 24,-1-23,-23-1,24 24,-48 0,24 24,0-1,0 1,0 0,0-1,0 1,0-1,0 1</inkml:trace>
  <inkml:trace contextRef="#ctx0" brushRef="#br0" timeOffset="90373.5591">28646 799,'0'0,"-24"0</inkml:trace>
  <inkml:trace contextRef="#ctx0" brushRef="#br0" timeOffset="90973.5192">28998 635,'0'0,"-23"0,46 0,24 23,-23-23,-1 24,1-24,-1 23,1-23,47 0,-48 24,1-24,23 0,-24 23,24-23,-47 24,0-1,0 1,-23-1,-1 1,1-1,-24 1,23-1,1 1,-25-1,25 24,-24-23,23 0,1-1</inkml:trace>
  <inkml:trace contextRef="#ctx0" brushRef="#br0" timeOffset="91605.4783">29680 517,'0'-23,"24"23,-1 0,-23 23,0 1,-23-24,23 23,0-46,0-1,-24 24</inkml:trace>
  <inkml:trace contextRef="#ctx0" brushRef="#br0" timeOffset="92181.4411">30057 588,'23'-24,"1"24,-71 24,117-48,-93 48,-1-1,1 1,-24-1,23 1,-23-1,0 24,0-23,23-1,1 1,-24 23,23-24,1-23,-1 24,24-1,0 1,24-24,-1 23,1-23,-1 24,1-24,23 23,-23 1,-1-24,24 0,-23 24,23-24,0 23,-24-23,1 0</inkml:trace>
  <inkml:trace contextRef="#ctx0" brushRef="#br0" timeOffset="92805.4054">30574 635,'0'-24,"-23"24,23 24,-24-1,24 24,0-23,0-1,0 24,0-23,24 46,-1-46,-23-1,24 1,-1-24,1 23,-1-23,1-23,-1 23,24-24,-23-23,-1 0,1 24,-24-1,23-23,-23 24,0-1,0 1,0-1,0 48,-23-24,23 23,0 1,-24 23,24-24,0 1,24-1,-1 1,-23-1,24 1</inkml:trace>
  <inkml:trace contextRef="#ctx0" brushRef="#br0" timeOffset="93173.3835">31162 1082,'-23'23,"46"-23,-23-23,24 23,-1 0,1-24,-1 0,1 24,-24 24,0 0,0-1,0 1,0-1,23-23</inkml:trace>
  <inkml:trace contextRef="#ctx0" brushRef="#br0" timeOffset="93333.3699">31350 893,'0'-23,"0"-1,0 1,0-1</inkml:trace>
  <inkml:trace contextRef="#ctx0" brushRef="#br0" timeOffset="93765.3437">31726 399,'0'0,"-23"0,23-23,0-1,23 24,-23 24,0-1,0 1,0 23,0 0,0-23,0 46,0-23,0 24,0-1,0-23,0 24,-23-24,23 23,-24-46,24 23,0 0,0-23,-23-1,23 1</inkml:trace>
  <inkml:trace contextRef="#ctx0" brushRef="#br0" timeOffset="98848.041">12512 3927,'-24'0,"1"24,-1-1,1 1,23-1,-24 1,48-24,-1 0,1 0,-1-24,1-23,46 0,-23 24,-23-1,-1 1,-46 23,-1 23,1 1,-1 23,-46 0,46 0,-23 0,24 0,-24 0,23 0,24-23,0 23,0-24,24 1,23-24,-24-24,1 1,23 23,23-47,-23 23,0-23,-23 23,23 1,-23-24,-1 47,-23-24,-23 48,-1-1,-23 1,0 23,0 0,23 0,-46 0,23 24,23-24,1 0,-24 0,23-24,24 1,0-1,24-23,-1 0,24-23,0-1,0-23,47 0,-47 0,24 0,0 0,-24 24,47-48,-71 71,-46 0,23 47,-47-23,-71 117,71-71,-24 1,1-1,-1 1,24-24,0 0,0 0,0-23,47 23,47-71,0 1,24-48,23 24,-24-24,48 1,-47-1,23 1,-24 23,-23 0,0 47,-47-24,0 48,-23-24,-1 47,-46 23</inkml:trace>
  <inkml:trace contextRef="#ctx0" brushRef="#br0" timeOffset="104628.028">13570 6091,'0'0,"0"-24,0 1,0-1,24 24,-24 24,0 23,0-24,-24 72,24-48,0 23,-23-23,-1 24,24-24,-23 0,-1 23,24-23,0 0,-23 0,-1-23,24 0,0-1,0 1,0-1</inkml:trace>
  <inkml:trace contextRef="#ctx0" brushRef="#br0" timeOffset="104948.0059">13688 6162,'0'-24,"0"48,0-24,0 23,0 24,0-23,0-1,0 24,0 0,0 24,0-24,-24 23,1-23,23 24,0-1,0-22,-24-1,24 0,0 0,0-24,0 1,-23 23</inkml:trace>
  <inkml:trace contextRef="#ctx0" brushRef="#br0" timeOffset="105195.9914">13852 6467,'0'47,"0"-23,-23 46,-1-23,24 0,0 0,-23 1,-1 22,1-23,23 0,-24 0,1 0,23 24</inkml:trace>
  <inkml:trace contextRef="#ctx0" brushRef="#br0" timeOffset="106700.5947">15851 6044,'0'-24,"24"24,-48 0,24 24,0-1,-23 1,-1-24,1 23,-1 25,1-25,-24 1,0 23,23-24,-23 1,0-1,0 1,0-1,24 24,-24-47,47 24,-47-24,47 23,0 1,0-1,47-23,0 0,0 24,0-24,0 23,23-23,-23 24,24-24,-1 23,-23-23,24 24,-24-24,0 23,-23-23,-1 24,1-1</inkml:trace>
  <inkml:trace contextRef="#ctx0" brushRef="#br0" timeOffset="108038.241">16369 6185,'0'-23,"-24"23,24-24,0 48,0-1,24-23,-24 47,0-23,23-1,1 1,-24-1,23 1,1-1,-24 1,23-1,1-23,0 24,-1-24,1-24,-24 1,0-1,23 1,1-1,-1-23,-23 24,0-1,24-23,-1 24,-23-1,0 0,24 1,-24-1</inkml:trace>
  <inkml:trace contextRef="#ctx0" brushRef="#br0" timeOffset="108638.1998">16863 6350,'0'-24,"0"1,0-1,23 24,1 0,-1 0,1 0,-24 24,0-1,0 1,0-1,0 1,-24-1,24 1,-23-1,23 1,-24-1,1 1,23-1,0 1,-24-24,24 23,24-23,-1 0,1 0,-1 0,24 0,0-23,-23 23,-1 0</inkml:trace>
  <inkml:trace contextRef="#ctx0" brushRef="#br0" timeOffset="109182.169">17498 5785,'0'-23,"0"46,0-70,23 24,-23-1,0 1,0-1,0 48,0-1,0 24,0-23,0 46,0-23,0 0,24 24,-24-24,23 0,-23 24,0-24,0 23,0-23,0 0,0 24,0-24,-23 0,23-24,0 24,0-23</inkml:trace>
  <inkml:trace contextRef="#ctx0" brushRef="#br0" timeOffset="109726.1316">17968 6091,'-23'-24,"46"48,-46-71,23 70,0 1,23-1,-23 1,0 0,0 23,24-24,-1 1,1-1,-24 24,0-23,23-24,-23 23,24-23,-1 0,-23-23,24 23,-1-47,-23 23,24 1,-1-24,-23 0,24-1,-1 1,-23 0,24 24,-1-1,1-23,-24 24</inkml:trace>
  <inkml:trace contextRef="#ctx0" brushRef="#br0" timeOffset="110048.2836">18415 6303,'0'-24,"0"48,0-1,0 1,0-1,0 1,0 23,0-24,0 24,0-23,0-1,0 1,24-1</inkml:trace>
  <inkml:trace contextRef="#ctx0" brushRef="#br0" timeOffset="110488.2577">18697 6020,'0'0,"24"0,-1 0,1 24,23-24,-24 23,1-23,23 24,-24-24,24 0,0 23,-23 1,23-24,-23 24,-1-24,1 23,-1-23,1 24,-1-1,-23 1,-23-24,23 47,-47-24,23 1,-23 23,-24 0,1 0,-1-24,1 24</inkml:trace>
  <inkml:trace contextRef="#ctx0" brushRef="#br0" timeOffset="119182.4559">6279 8114,'-23'0,"-1"0,48 0,-1 0,24 0,-23 0,23 0,-23 0,23 0,0 0,0 0,0 0,0 0,-24 0,1 0,-1 0,1 0</inkml:trace>
  <inkml:trace contextRef="#ctx0" brushRef="#br0" timeOffset="119414.4422">6515 8137,'0'0,"-24"0,1 24,23-1,0 24,-24 0,24-23,0 23,0-24,0 24,0-23,0 23,0 0,0-24,24 1,-24 23,0-24</inkml:trace>
  <inkml:trace contextRef="#ctx0" brushRef="#br0" timeOffset="119974.4059">6938 8208,'-24'23,"24"24,-23-23,23-1,0 1,-24 23,24-24,-23 1,23 23,0 0,0-24,-24-23,24 24,0-48,0 1,0-24,24 23,-24-23,0 0,0 0,23 0,-23 24,24-24,-24 23,0 1,23 23,1 23,-24 1,23-1,1 1,0-1,-24 24,0-23,23 23,-23-24,0 1,0 23,24-24,-24 1,0-1</inkml:trace>
  <inkml:trace contextRef="#ctx0" brushRef="#br0" timeOffset="120142.3958">6891 8490,'-24'0,"24"-24,24 24,-1 0,1-23,-1 23,1 0,0 0,23-24,-24 24</inkml:trace>
  <inkml:trace contextRef="#ctx0" brushRef="#br0" timeOffset="120414.3808">7267 8231,'-23'0,"23"24,0-1,0 1,0-1,0 1,0-1,0 1,0 23,0 0,0-24,0 1,0-1,0 1,0-1,23 1,1-24</inkml:trace>
  <inkml:trace contextRef="#ctx0" brushRef="#br0" timeOffset="120758.3613">7526 8231,'0'0,"0"24,-24-1,24 1,-23-1,-1 1,1-1,-1 1,1-24,-1 23,1 1,23-1,-24 1,1-24,23 23,0 1,23-24,1 0,-24 23,23-23,1 0,-1 0,1 24,-1-24,1 23,-1-23</inkml:trace>
  <inkml:trace contextRef="#ctx0" brushRef="#br0" timeOffset="121054.3376">7902 8302,'0'0,"-23"0,23 23,0 1,0-1,0 1,0-1,0 1,0 23,0-24,0 1,0-1,0 1,0-1,0 1</inkml:trace>
  <inkml:trace contextRef="#ctx0" brushRef="#br0" timeOffset="121230.3273">7902 8419,'0'-70,"0"328,0-540,0 376,0-211,0 70,0 23,24 1,-1-1,1 24,-1 0,1 0,-1 0,1 24,-1-1,1-23</inkml:trace>
  <inkml:trace contextRef="#ctx0" brushRef="#br0" timeOffset="121414.3177">7902 8443,'0'0,"24"0,-1 0,1 0,-1 0,1 0,-1 23,1-23</inkml:trace>
  <inkml:trace contextRef="#ctx0" brushRef="#br0" timeOffset="121590.3072">7926 8678,'23'0,"24"0,0 0,-23 0,-1-24,1 24</inkml:trace>
  <inkml:trace contextRef="#ctx0" brushRef="#br0" timeOffset="122311.1216">9854 8325,'0'-23,"0"46,0 1,0-1,24 1,-24-1,23 1,-23 23,24-47,-24 23,23 24,1-23,-24-1,23 1,1-24,-1 0,1-24,-1-23,1 24,-24-1,23-23,1 24,0-24,-24 0,0 23,23-23,1 24,-24-1,0 1</inkml:trace>
  <inkml:trace contextRef="#ctx0" brushRef="#br0" timeOffset="122607.1048">10348 8513,'0'24,"0"-1,0 1,0-1,0 24,0-23,0 0,0-1,0 1,0-1,24 1</inkml:trace>
  <inkml:trace contextRef="#ctx0" brushRef="#br0" timeOffset="123015.08">10842 8302,'24'0,"-1"0,1 0,-1 0,1 0,-1 0,1 0,-1 23</inkml:trace>
  <inkml:trace contextRef="#ctx0" brushRef="#br0" timeOffset="123215.0664">10913 8466,'0'0,"23"0,1 0,-1 0,1 0,-1 0,1 0,-1 0,-23-23,24 23</inkml:trace>
  <inkml:trace contextRef="#ctx0" brushRef="#br0" timeOffset="124167.0042">12089 8067,'0'-24,"0"48,0-72,-24 96,24-25,0 1,0 23,-24 0,1-24,23 24,0 0,-24-23,24 23,-23-24,23 1,0-1,-24 1,24-1,-23-23,23-23,23-1,1 1,-24-1,0 1,0-24,23 23,-23-23,24 0,-24 24,0-24,23 23,1-23,-24 24,24-1,-1 24,1 24,-1 23,-23-24,24 1,-24 23,0-24,23 24,1-23,-24-1,0 24,0-23,23-1,1 1,-1-1,-23 1</inkml:trace>
  <inkml:trace contextRef="#ctx0" brushRef="#br0" timeOffset="124334.9971">12065 8372,'235'94,"-470"-188,211 94,1 0,23-23,0-1,23 24,1 0,0 0,-1-23,1 23,23 0,0-24</inkml:trace>
  <inkml:trace contextRef="#ctx0" brushRef="#br0" timeOffset="125158.9447">12465 8019,'0'0,"0"-23,-24 23,24 23,0 1,0 0,0 23,0-24,0 24,0 0,24-23,-24 23,23-24,1 1,-1-1,1 1,-1-24,24 0,-23 0,-1 0,25 0,-25 0,24-24,-23 1,-1-1,1 1,23-24,-47 23,23 1,1-24,-24 23,23-23,-23 24,0-1,0 0,0 1,-23 23,-1 23</inkml:trace>
  <inkml:trace contextRef="#ctx0" brushRef="#br0" timeOffset="125686.9088">12771 8067,'0'-24,"-24"0,24 48,0 0,0-1,0 24,0-23,0 46,0-46,24 46,-24-46,0 23,0 0,0 0,0 0,-24-24,24 1,0-1</inkml:trace>
  <inkml:trace contextRef="#ctx0" brushRef="#br0" timeOffset="126118.886">12347 7808,'0'-24,"0"48,0-1,-23 24,-1 0,24 0,0 24,0 0,0-1,0-23,0 47,0-47,24 24,-24-24,0 0,23 0,-23 0,0-24</inkml:trace>
  <inkml:trace contextRef="#ctx0" brushRef="#br0" timeOffset="126630.8476">13194 8090,'0'-23,"0"46,-24-46,1-1,-1 24,48 0,-24 24,23-24,1 0,-1 0,1 23,23 1,0-1,-23-23,-1 0,1 24,-1-24,24 23,-47 1,24-1,-24 1,0-1,-24 1,24-1,-23 1,-24 23,23-24,1 1,-25 23,25-47,-24 47</inkml:trace>
  <inkml:trace contextRef="#ctx0" brushRef="#br0" timeOffset="127719.8138">15969 8067,'0'-24,"0"48,0-72,0 25,0-1,0 48,0-1,0 25,0-25,24 24,-24 0,47 0,-47-23,23 23,1-24,-1 1,1-1,-24 1,23-24,1 23,-1-23,-23-23,24-1,-1-23,-23 24,24-24,-1 0,-23 0,24 0,-1 0,1-1,-24 25,23-1,-23-23,24 47,-24-23</inkml:trace>
  <inkml:trace contextRef="#ctx0" brushRef="#br0" timeOffset="128159.7807">16534 8372,'-24'-23,"48"46,-48-70,24 24,24 23,-24-24,23 24,1 0,-1 24,1-1,-24 1,0-1,0 1,0-1,-24 1,1-1,23 1,0-1,-24 1,1-24,23 23,23-23,1 0,-1 0,24 0,-23 0,-1-23,24 23,-23-24,23 24</inkml:trace>
  <inkml:trace contextRef="#ctx0" brushRef="#br0" timeOffset="128655.7515">17286 8043,'0'-24,"24"24,-1 0,1 0,-1 0,24 0,0 0,0 24</inkml:trace>
  <inkml:trace contextRef="#ctx0" brushRef="#br0" timeOffset="128855.7372">17216 8302,'0'0,"23"0,1 0,23-24,-24 24,1 0,23 0,-24-23,24 23,0 0,-23 0</inkml:trace>
  <inkml:trace contextRef="#ctx0" brushRef="#br0" timeOffset="134022.2386">18321 7690,'0'0,"0"24,0-1,0 1,0 23,0 0,0 23,-24-23,24 24,0 0,0-24,0 23,0-46,0 46,0-46,0 23,0-24,0 1,0-1</inkml:trace>
  <inkml:trace contextRef="#ctx0" brushRef="#br0" timeOffset="134854.1879">19003 7949,'0'-24,"0"1,0-1,-24 1,1 23,-1 0,1 0,-1 23,1-23,-24 24,23 23,1-24,-24 48,23-47,1 46,-1-46,24 46,0-46,0 23,47-24,-23 1,23-1,0 1,0-24,23 0,-23 0,0 0,1-24,-1 1,-24-1,24-23,-23 0,-1 0,1 0,-24 0,0 0,0 0,-24 23,1-23,-1 24,-23-1,24 1,-1-1,1 24,-1 0,0 0,1 24,-1-24</inkml:trace>
  <inkml:trace contextRef="#ctx0" brushRef="#br0" timeOffset="135206.1628">18956 7667,'-24'0,"48"0,-48-24,24 48,0 23,0-24,0 24,0 0,0 0,-23 24,23-24,0 24,-24-1,24 1,0-1,0-23,0 24,0-24,0 0,0-24,0 24</inkml:trace>
  <inkml:trace contextRef="#ctx0" brushRef="#br0" timeOffset="135574.1389">19356 7949,'0'0,"23"0,24 23,-23-23,-1 0,48 0,-24 24,0-24,0 23,0 1,24-24,-48 24,24-24,0 23,-23-23,-1 24,1-1,-48 1,1 23,-1-24,-23 1,0 23,-23-24,23 24,-24-23</inkml:trace>
  <inkml:trace contextRef="#ctx0" brushRef="#br0" timeOffset="271934.3577">3881 9407,'0'0,"-24"0,24-23,24 23,-1 0,1 0,-1 0,24 0,-23 0,23 0,0 0,23 0,1 0,-1 0,24 0,1 0,-1 0,23 0,-23 0,47 0,-23-24,23 24,141 0,-117 0,0 0,-1-23,24 23,189 0,-189 0,0-24,47 24,-23 0,-1 0,25 0,-1 0,-23 0,46 0,1 0,0 0,-1 0,1 0,23 0,-23 0,23 0,0 0,1 0,22 0,1 0,329 0,-306 0,1-24,-1 24,0 0,0 0,48-23,-25 23,25 0,-24-24,23 24,24 0,-24 0,47-23,1 23,-25 0,48 0,-23-24,-1 24,24 0,0 0,23 0,-23 0,0 0,23 24,0-24,-23 23,0-23,-23 24,-1-24,0 23,-23 1,0 0,-71-1,24 1</inkml:trace>
  <inkml:trace contextRef="#ctx0" brushRef="#br0" timeOffset="273051.4455">3598 10113,'0'0,"0"23,0 1,0-1,0 1,0 23,0-24,0 1,0-1,0 1,0-1,0 1,0 23,0-24,0 1,0-1,0 1,0-1,0-46</inkml:trace>
  <inkml:trace contextRef="#ctx0" brushRef="#br0" timeOffset="273267.433">3551 10183,'0'0,"0"-47,0 24,24-1,-24 1,23-1,-23 1,24 23,23-24,-47 1,47 23,-24-24,1 24,47 0,-24 0,-24 0,1 0,-1 0,1 24,-1-24</inkml:trace>
  <inkml:trace contextRef="#ctx0" brushRef="#br0" timeOffset="273507.4192">3575 10348,'-24'0,"48"0,-24 0,23 0,24 0,-23 0,-1 0,1 0,23 0,-47 23,47-23,-23 0</inkml:trace>
  <inkml:trace contextRef="#ctx0" brushRef="#br0" timeOffset="273707.4038">3575 10607,'-24'23,"48"-46,-24 46,23-23,24 0,-23 0,23 0,-24 0,1 0,47 0,-48-23,1 23,23 0,-24-24</inkml:trace>
  <inkml:trace contextRef="#ctx0" brushRef="#br0" timeOffset="274075.3808">4492 10019,'0'0,"-23"23,-1 1,24-1,0 1,-24-1,1 24,-1-23,1 23,-1-24,24 24,-47-23,47-1,-23 24,-1-23,1 23,-1-24,1 1</inkml:trace>
  <inkml:trace contextRef="#ctx0" brushRef="#br0" timeOffset="274331.3655">4163 10254,'0'-47,"0"94,23-118,1 48,-24-1,0 1,23 23,-23 23,24 1,-24-1,23-23,-23 47,0-23,24-1,-1 24,1-23,-1-1,1 1,-1-1,1 1,23 23</inkml:trace>
  <inkml:trace contextRef="#ctx0" brushRef="#br0" timeOffset="274619.349">4727 10113,'0'0,"0"23,0 1,0-1,0 1,0-1,0 1,0-1,0 24,0-23,0-1,0 1,0 23,0-24,0 1,-23-1</inkml:trace>
  <inkml:trace contextRef="#ctx0" brushRef="#br0" timeOffset="274867.3311">4657 10254,'0'-47,"0"23,0-23,0 24,0-24,0 0,23 23,1 1,-1 23,1 0,-1 0,-23 23,24 1,-1-24,1 70,-24-46,0-1,0 24,0-23,-24-24,24 23,-23 1,-1-1</inkml:trace>
  <inkml:trace contextRef="#ctx0" brushRef="#br0" timeOffset="275347.2989">5033 10113,'23'-24,"-46"48,23-24,-24 47,24-24,0 1,0-1,0 24,0-23,0 23,0-24,0 1,0-1,0 1,0-1,0 1,0-1</inkml:trace>
  <inkml:trace contextRef="#ctx0" brushRef="#br0" timeOffset="275555.2901">5009 10207,'0'-24,"0"48,0-95,24 48,-1-24,-23 23,24 1,0-1,-1 1,1 23,-1-24,1 24,-1 0,24 0,-47 24,47-24,-23 23,-24 1,23-24</inkml:trace>
  <inkml:trace contextRef="#ctx0" brushRef="#br0" timeOffset="275763.2764">5033 10324,'23'0,"25"0,-48-23,47 23,-24 0,1 0,-1-24,1 24,-1 0,1 0</inkml:trace>
  <inkml:trace contextRef="#ctx0" brushRef="#br0" timeOffset="275963.2658">5080 10489,'0'0,"-24"23,24 1,24-24,0 0,23 0,-24 0,1-24,-1 24,24 0,-23-23,23 23,-24 0,1-24,46 24</inkml:trace>
  <inkml:trace contextRef="#ctx0" brushRef="#br0" timeOffset="276307.2384">5833 10042,'0'-23,"0"46,-24-70,1 24,-24 23,23 0,0 0,1 0,-24 23,23 1,1 23,-1 0,-23-24,47 24,-23 0,-1 0,24-23,0 23,0-24,0 1,24-1,-1 1,24-1,-23-23,23 0,-24 0,1 0,23 0,0-23,-23 23,23-24</inkml:trace>
  <inkml:trace contextRef="#ctx0" brushRef="#br0" timeOffset="276955.1978">5997 9948,'24'0,"-1"0,1 0,-1 0,1 0,23 0,-24 0,24 0,0 0,-23 0,23 0,0 0,-23 0</inkml:trace>
  <inkml:trace contextRef="#ctx0" brushRef="#br0" timeOffset="277195.1835">6232 9948,'0'24,"0"-48,-23 71,23-23,0-1,0 1,0 23,0 0,0-24,0 1,0 23,0-24,-24 24,24 0,0-23,0-1</inkml:trace>
  <inkml:trace contextRef="#ctx0" brushRef="#br0" timeOffset="277731.1509">6750 9972,'0'0,"-24"23,24 1,-23-1,-1 1,24 23,0-24,0 1,-23-1,23 24,0 0,-24-23,1-1,23 1,0-1,-24 1,24-1,-23 1,23-48,0-23,0 24,0-1,0-23,0 24,23-24,-23 0,24 23,-24 1,0-24,23 23,1 1,-1 23,1-24,-1 24,1 24,-1-24,-23 23,24 1,-24 23,23-47,1 47,-24-24,0 1,0 23,0-24,23 1,-23-1,0 1</inkml:trace>
  <inkml:trace contextRef="#ctx0" brushRef="#br0" timeOffset="277931.1352">6679 10277,'0'0,"-23"0,23-23,23 23,1 0,-1 0,24 0,-23-24,23 24</inkml:trace>
  <inkml:trace contextRef="#ctx0" brushRef="#br0" timeOffset="278211.1206">7126 9924,'-23'0,"46"0,-70 0,71 0,-1 0,1 0,-1 0,24 0,0 0,-23 0,-1 0,1 0</inkml:trace>
  <inkml:trace contextRef="#ctx0" brushRef="#br0" timeOffset="278419.1067">7267 9948,'0'24,"0"-48,-23 48,23-1,-24 1,24-1,0 1,0-1,0 1,0-1,0 1,0-1,0 1,0 23,0-24,0 1,0-1,0 1</inkml:trace>
  <inkml:trace contextRef="#ctx0" brushRef="#br0" timeOffset="278739.0855">7620 9995,'0'0,"0"-23,0-1,24 24,-1 0,1 0,46-24,-46 24,-1 0,1 0,-1 0,24 0</inkml:trace>
  <inkml:trace contextRef="#ctx0" brushRef="#br0" timeOffset="278955.0746">7808 9948,'-23'0,"23"24,0-1,0 1,-24-1,24 1,-23-1,23 1,0-1,0 1,-24-1,24 24,0-23,0-1,0 1,0 23,0-24,24-23</inkml:trace>
  <inkml:trace contextRef="#ctx0" brushRef="#br0" timeOffset="279131.059">7644 10442,'23'0,"1"0,-1 0,1 0,-1-24,1 24,23-23,-24 23,24-24</inkml:trace>
  <inkml:trace contextRef="#ctx0" brushRef="#br0" timeOffset="279499.0368">8420 9995,'0'-23,"0"46,0-70,-24 47,24-24,-23 24,-1 0,1 24,-24-24,23 47,0-23,1-1,-1 24,1-23,-1 23,24 0,0-24,0 24,24-23,-1-1,-23 1,24-1,-1-23,25 24,-25-24,1 0,-1 0,1 0,-1-24,1 1,-1-1,-23 1,0-1,0-23,0 24,0-1,0-23,0 24,0-24,-23 23,-1 1,1-1,-1 1</inkml:trace>
  <inkml:trace contextRef="#ctx0" brushRef="#br0" timeOffset="280450.9777">8890 10019,'-24'-24,"24"48,-23-1,23 1,0-1,0 1,-24 23,24-24,-23 24,23-23,0-1,0 24,0-23,0-1,-24 1,24-1,0-46,24-1,-24 1,0-1,0-23,0 0,0 0,0 24,0-24,0 23,0-23,0 24,0-1,23 48,1-24,-24 23,0 24,23-23,-23-1,24 24,0-23,-1 23,1-24,-1 1,1 23,-1-24,1-23,-1 24,1-24,-1 0,1 0,-24-24,23 1,-23-1,0-23,0 24,0-24,0 23,0-23,0 0,0 0,0 24,0-24,0 23,0 0</inkml:trace>
  <inkml:trace contextRef="#ctx0" brushRef="#br0" timeOffset="281298.9257">11171 9948,'0'0,"0"-24,0 1,-23-1,-1 24,1 0,-1 0,1 24,-24-1,23 25,1-25,-24 24,23 0,1-23,-1 23,24 0,24-24,-1 24,1-47,-1 24,1-1,-1-23,1 0,-1 0,24 0,-23-23,-1 23,1-24,-1 1,1-1,23-23,-47 24,23-1,-23-23,0 24,0-24,-23 23,23-23,-24 23,-23 1,47-1,-47 24,24-23,-1 23</inkml:trace>
  <inkml:trace contextRef="#ctx0" brushRef="#br0" timeOffset="281674.9048">11524 9901,'0'23,"0"1,-23 0,23-1,-24 1,24 23,-23-24,23 1,0-1,0 24,0-23,0-1,0 1,0-1,0 1</inkml:trace>
  <inkml:trace contextRef="#ctx0" brushRef="#br0" timeOffset="281882.8863">11430 9901,'0'-24,"24"1,-1-1,1 24,-1-23,24 23,-23-24,23 24,0 0,-24 0,1 0,-1 0,24 0</inkml:trace>
  <inkml:trace contextRef="#ctx0" brushRef="#br0" timeOffset="282074.8806">11406 10113,'24'0,"0"0,23-24,0 24,-24-23,24 23,0-24,-23 24,23-23,0 23,-24-24,1 24</inkml:trace>
  <inkml:trace contextRef="#ctx0" brushRef="#br0" timeOffset="283049.8492">13876 9736,'0'-23,"0"46,0 1,-24-1,24 1,-23 23,-1 0,24 0,0-23,-23 23,-1 0,1 0,23 0,0-24,-24 24,1-23,23-1,0 1,0-1,0-46,0-1,0 1,23-24,1 23,-24-23,0 24,23-48,1 24,-1 0,-23 0,24 0,-1 23,-23-23,0 24,24-1,-24 1,23 23,1 0,-1 23,1 1,-24 23,0-24,24 24,-1 0,-23-23,0 23,24 0,-24 0,23-23,-23 23,24-24</inkml:trace>
  <inkml:trace contextRef="#ctx0" brushRef="#br0" timeOffset="283233.8393">13805 10019,'24'-24,"-1"24,24 0,-23 0,-1-23,1 23</inkml:trace>
  <inkml:trace contextRef="#ctx0" brushRef="#br0" timeOffset="283921.7943">14299 9854,'0'23,"0"1,0 23,0-23,0-1,0 1,0 23,0-24,0 1,0 23,-23-24,-1 1,24-1,0 1,0-48,0 1,0-1,0 1,0-24,0 23,0-23,0 0,0 0,0 23,0-23,0 24,0-1,24 1,-1 23,-23 23,0 1,24-1,-1 1,-23 23,47-23,-23 23,-1-24,1 1,23-1,-24 1,1-1,-1 1,-23-1,24-23,0 0,-24-23,0-24,0 23,0-23,0 24,0-24,0-1,0 25,0-24,0 23,0 1,0-1,0 1</inkml:trace>
  <inkml:trace contextRef="#ctx0" brushRef="#br0" timeOffset="284481.7612">16251 9783,'0'0,"-23"0,-1 0,-23 24,24 23,-1-24,1 1,-1 23,1 0,23-23,0-1,0 24,0-23,23-1,1 1,-1-1,1-23,-1 0,1 0,-1 0,1 0,-1-23,-23-1,24 1,-1-1,-23-23,24 24,-24-24,0-1,0 25,0-24,0 23,-24 1,24-1,-23 1,-1-1</inkml:trace>
  <inkml:trace contextRef="#ctx0" brushRef="#br0" timeOffset="284945.729">16651 9783,'0'-23,"0"46,0 1,0-1,0 1,0-1,0 24,0-23,0 23,0-23,0-1,0 24,0-23,0-1,0 1,0-1</inkml:trace>
  <inkml:trace contextRef="#ctx0" brushRef="#br0" timeOffset="285185.713">16581 10066,'-47'-165,"141"424,-188-565,141 518,-94-448,70 189,1 24,-24-24,23 23,1 1,-1-1,1 1,-1 23,1 23,-1 1,-23-1,24 1,-1-1,-23 1,0-1,0 1,0-1,-23 1,23-1,-24 1,1-24,-1 23,1-23,-1 0</inkml:trace>
  <inkml:trace contextRef="#ctx0" brushRef="#br0" timeOffset="285585.6905">17098 9783,'0'-23,"-24"46,24 1,0-1,0 1,0-1,0 24,0-23,0 0,0 23,0 0,0-24,0 1,-23-1</inkml:trace>
  <inkml:trace contextRef="#ctx0" brushRef="#br0" timeOffset="285777.6782">17027 9901,'24'-118,"-24"448,-24-542,48 71,-1 117,1 1,-1-1,1 24,23-23,-23-1,23 24,-24-23,1 23,23 0,-24 0,24 0</inkml:trace>
  <inkml:trace contextRef="#ctx0" brushRef="#br0" timeOffset="286009.6621">17074 9924,'0'0,"24"0,-1 0,1 0,23 0,-23 0,23 0,-24 0,1 0,23 24,-24-24,-23 24,24-24</inkml:trace>
  <inkml:trace contextRef="#ctx0" brushRef="#br0" timeOffset="286185.6525">17121 10160,'-23'0,"23"23,23-23,1 0,0 0,-1 0,24 0,-23 0,23-23,0 23,-24-24,24 24</inkml:trace>
  <inkml:trace contextRef="#ctx0" brushRef="#br0" timeOffset="286857.6092">17733 9807,'-24'0,"24"23,0 1,0 23,0-24,0 1,24 0,-24 23,0 0,0-24,0 1,-24-1,24 1,0-1,0-46,0-1,0 1,0-1,0-23,0 24,0-24,0 23,0-23,0 0,0 0,24 0,-1 23,1-23,0 24,-1-1,1 1,-1 23,1 0,-1 0,-23 23,0 1,0-1,0 24,0-23,0-1,0 1,-23-1,-1 1,1-24,-1 23,1 1,-1-24,0 23,24 1,24-24,0 0,23 24,0-24,0 23,-24-23,48 24,-48-24,1 23,46-23,-46 24,-1-24</inkml:trace>
  <inkml:trace contextRef="#ctx0" brushRef="#br0" timeOffset="287477.3525">18368 9783,'0'-23,"23"23,-46 23,23 1,0-1,-47 1,47-1,0 1,-24-1,1 1,23 0,0 23,0-24,-24 1,24-1,0 1,0-48,0 1,0-1,24 1,-24-1,23-23,1 23,-24-23,23 0,1 24,-24-24,0 23,23-23,1 24,-24-1,24 1,-1 23,-23 23,24 1,-24-1,23-23,1 47,-24-23,0-1,23 24,-23-23,0 23,0-24,24 1,-24 0,0 23,0-24,0 24</inkml:trace>
  <inkml:trace contextRef="#ctx0" brushRef="#br0" timeOffset="287661.3406">18321 9948,'47'0,"-24"0,1-24,23 24,-23 0,-1 0,1-23,23 23</inkml:trace>
  <inkml:trace contextRef="#ctx0" brushRef="#br0" timeOffset="288085.3139">18862 9689,'23'0,"1"0,-1 0,1 0,-1-23,24 23,1 0,-1 0,0 0,0 0,0 0,0 0,-24 0,24 0,-23 0,-1 0,1 0,-1 0,-46 0</inkml:trace>
  <inkml:trace contextRef="#ctx0" brushRef="#br0" timeOffset="288253.31">19238 9642,'-47'71,"94"-142,-94 165,24-70,23 23,0-24,0 1,0 23,0-24,-24 1,24 0,0-1,0 1</inkml:trace>
  <inkml:trace contextRef="#ctx0" brushRef="#br0" timeOffset="288701.2752">19756 9689,'-47'24,"47"-1,-24 1,-23-24,47 23,-24 1,1 23,23-24,0 1,0-1,0 1,0 0,0-1,0 1,47-24,-47 23,23-23,25 0,-25 0,1 0,-1 0,24-23,-23 23,-1-24,-23 1,24-1,-1 24,-23-47,0 23,0 1,0-1,0 1,0-1,-23 1,23-1,-24 24,1-23,-1 23</inkml:trace>
  <inkml:trace contextRef="#ctx0" brushRef="#br0" timeOffset="289077.2508">20391 9666,'0'23,"-24"-23,24 24,0-1,0 1,-23-1,23 1,0-1,0 1,0-1,0 1,0-1,0 1,0 0,0-1,0 1</inkml:trace>
  <inkml:trace contextRef="#ctx0" brushRef="#br0" timeOffset="289461.2319">20320 9901,'0'-141,"0"282,0-306,0 118,0 24,24-1,-1-23,-23 24,47-1,-23 1,23-1,-24 24,1 0,23 0,-24 0,1 0,-1 24,-23-1,-23 24,-1-23,1 23,-1-24,1-23,-1 24,1-24,23 23,-24-23,1 24,23-1,23 1,1-24,-1 23,1-23,23 24,-24-24,24 23,0 1,0-1,0 1,-23-24,46 24,-46-1,23-23,-23 24,46-24</inkml:trace>
  <inkml:trace contextRef="#ctx0" brushRef="#br0" timeOffset="290567.5676">9737 11641,'0'0,"0"24,-24-1,1 1,23-1,-47 1,23-1,-23 1,24 23,-25-23,1-1,0 1,24-1,-24-23,0 24,23-1,1-23,-1 0,1 0,23 24,0-1,23-23,1 24,-1-24,24 0,-23 23,23 1,0-24,-24 23,24 1,1-1,-25 1,1-1,-1 1,24-1</inkml:trace>
  <inkml:trace contextRef="#ctx0" brushRef="#br0" timeOffset="291295.5238">10466 11383,'23'0,"-23"23,-23 1,23-1,-24 24,1 0,-1-23,24 46,-47-23,47 0,-23 0,23 0,-24 1,24-1,0 0,-23 0,23 0,0 0,-24-24,24 1,0-1,0 1,0-1,0-46,0-1,0 1,0-1,0-23,0 24,0-24,24 0,-24 0,23 23,-23-23,0 0,0 23,0-23,24 0,-24 0,0 24,23-24,-23 23,0 1,24-1,-1 1,-23-1,24 24,23 0,0 24,0 23,-47 0,47 0,-24 0,-23 23,0-23,0 0,24 1,-24-1,0 23,0-46,23 23,-23-24,0 24,0-23,24-1,-1 1,1-1,-24 1,23-24</inkml:trace>
  <inkml:trace contextRef="#ctx0" brushRef="#br0" timeOffset="291495.5109">10372 11900,'0'0,"23"0,1 0,-1 0,1 0,-1 0,1 0,-1 0,1 0</inkml:trace>
  <inkml:trace contextRef="#ctx0" brushRef="#br0" timeOffset="292094.7921">11124 11665,'0'0,"-23"0,-1-24,1 1,-1 23,48 0,-1 23,-23 1,47-1,-23 1,-1-1,48 1,-24-1,0 1,0-24,-24 23,25 1,22 0,-46-1,-1-23,24 0,-47 24,71-1,-71 1,0-1,0 1,0-1,-47 1,23-24,1 23,-1 1,-23-1,0 1,24-1,-25 1,25-1,-1-23</inkml:trace>
  <inkml:trace contextRef="#ctx0" brushRef="#br0" timeOffset="293438.7026">12771 11782,'-24'0,"48"0,-24 0,23 0,1 0,23 0,-24 0,1 0,-1 0,1 0,23 0,-24 0</inkml:trace>
  <inkml:trace contextRef="#ctx0" brushRef="#br0" timeOffset="293638.6906">12676 11971,'24'0,"0"0,-1 0,1 0,-1 0,24 0,-23 0,23 0,-24-24</inkml:trace>
  <inkml:trace contextRef="#ctx0" brushRef="#br0" timeOffset="294198.6595">14558 11406,'0'0,"0"24,-24-1,24 1,-47-24,0 23,24 1,-48-1,24 24,0-23,-23-1,23 1,0 23,-24-24,48-23,-25 24,25-1,-1-23,-23 24,24-24,46 0,-23 23,24-23,23 0,-24 24,1-24,23 24,24-1,-48 1,24-1,0 1,0-1,0 1,0-1,24 1,-24-1,0 1,-24-1,24-23,-23 24,0-24</inkml:trace>
  <inkml:trace contextRef="#ctx0" brushRef="#br0" timeOffset="294814.6191">15358 11453,'0'-23,"0"-1,-24 24,24-23,-23 46,23 1,0-1,0 1,-24 23,24 0,0 0,0 0,0 0,0-24,24 24,23 0,0-23,-24 0,24-1,0-23,0 0,0 0,-23 0,23-23,23 23,-46-24,-1 0,24 1,-23-24,0 23,-1-23,1 0,-1 0,-23 0,0 24,0-24,0 23,0-23,0 24</inkml:trace>
  <inkml:trace contextRef="#ctx0" brushRef="#br0" timeOffset="295206.5904">15687 11500,'0'-23,"0"46,0-23,-24 24,1 23,23 0,0-24,-24 48,24-24,0 0,-23 0,23 0,0 0,0 0,0 0,0-23,0 23,0 0,0-24,0 24,0-23,0-1,0 1,23-24</inkml:trace>
  <inkml:trace contextRef="#ctx0" brushRef="#br0" timeOffset="295638.5647">16651 11053,'0'-23,"0"46,-23 1,-1 23,1-24,23 24,-47 1,47 22,-24-23,0 0,1 24,23-1,0-23,0 24,0-24,0 0,0 0,0 24,-24-48,1 48,23-48,0 24,0 0,0 0,0-23,0-1,0 1,0-1</inkml:trace>
  <inkml:trace contextRef="#ctx0" brushRef="#br0" timeOffset="296254.5259">17357 11359,'0'24,"0"-1,0 1,-24 23,1 0,-1 0,1 0,-1-24,-23 24,47 0,-47 24,47-48,0 25,-24-25,24 1,-23-24,23 23,0-46,0-1,0 1,0-1,23-23,1 0,-24 0,24 0,-1-24,-23 24,47 0,-23 0,-24 0,23 24,1-1,-24 1,23-1,1 24,-1 24,1-1,-24 24,23 0,-23-23,24 46,-1-46,-23 46,0-46,24 23,-24-24,23 24,-23-23,0-1,0 1,0 0,0-1,-23-23</inkml:trace>
  <inkml:trace contextRef="#ctx0" brushRef="#br0" timeOffset="296438.5136">17263 11641,'211'188,"-422"-376,211 165,23 23,1 0,-1 0,1 0,23 0,-24 0,24-24,-23 24,-1-23</inkml:trace>
  <inkml:trace contextRef="#ctx0" brushRef="#br0" timeOffset="296766.4924">17968 11124,'0'23,"0"24,-23-23,-1 23,24 0,0 0,0 0,-23 24,23-1,-24 1,24-24,0 23,0-23,0-23,0 23,0 0,0-23,0 23,-23-24,23 1,0-1,0 1</inkml:trace>
  <inkml:trace contextRef="#ctx0" brushRef="#br0" timeOffset="297297.3185">18744 11312,'-23'0,"-1"0,24 24,-23-1,23 1,-24-1,24 1,0 23,0-24,0 1,0 23,0-24,0 24,24-23,-1-1,-23 1,24-24,-1 0,1 0,-1 0,1 0,23-24,-47 1,23-1,1 1,-1-1,-23-23,24 24,-1-24,1-47,-1 70,-23-23,0 24</inkml:trace>
  <inkml:trace contextRef="#ctx0" brushRef="#br0" timeOffset="297689.296">18862 11359,'0'24,"0"-1,-24 1,1 23,23-24,-24 24,1 0,23 0,0-23,-24 23,24-24,-23 1,23 23,0-24,0 1,0 0,0-1,0 1,0-1</inkml:trace>
  <inkml:trace contextRef="#ctx0" brushRef="#br0" timeOffset="298129.268">19332 11265,'0'0,"24"0,-1 0,1 24,-1-24,24 23,24 1,-48-1,24 1,0-1,1 1,22-1,-23-23,0 24,0-24,24 23,-24 1,0-24,-24 23,24-23,-23 24,-1-1,-23 1,0-1,0 24,-47-23,24-1,-48 24,1-23,-1 23,1-23,-24-1</inkml:trace>
  <inkml:trace contextRef="#ctx0" brushRef="#br0" timeOffset="302665.9983">10184 13405,'-24'0,"0"24,1-24,-1 23,1 1,-1-1,1 1,-24-1,23 1,-23-1,24 1,-1-24,-23 23,24 1,-24-24,47 23,-24-23,1 0,-1 0,24 24,0-1,24-23,-24 24,23-24,1 24,-24-1,23 1,1-1,23 1,-24-1,1 1,-1-1,24 1,-47 23,24-24,23-23,-47 24,23-1,1 1,-1-24</inkml:trace>
  <inkml:trace contextRef="#ctx0" brushRef="#br0" timeOffset="303481.9472">10748 13452,'0'-23,"0"46,0 1,-24-1,24 24,-23 0,-1-23,24 23,0 0,0 0,0 0,0 0,0-23,-23 23,-1-24,24 24,0-23,0-1,0 1,-23-24,23-24,0 1,0-1,0-23,0 24,23-1,-23-23,0 24,0-24,0-1,0 25,0-1,24-23,-24 24,0-1,23-23,-23 24,0-1,24 1,-1-1,1 1,-24-1,23 24,1 24,0 23,-1 0,-23-24,24 48,-1-24,1-24,-24 48,0-47,23 23,1 0,-24 0,0-24,0 1,0-1,0 24,0-23,0-1,23-23,-23-23</inkml:trace>
  <inkml:trace contextRef="#ctx0" brushRef="#br0" timeOffset="303713.9296">10748 13852,'23'0,"1"0,23-23,0 23,-23-24,23 24</inkml:trace>
  <inkml:trace contextRef="#ctx0" brushRef="#br0" timeOffset="304190.0792">10983 13382,'24'0,"-48"0,48-24,-24 1,0-1,0 1,23-1,1 24,-24-23,23 23,1 0,-1 0,-23 23,0 1,0-1,0 1,0-1,0 1,0-1,0 1,-23-1,-1 1,24-1,0 1,24-24,-1 0,1 0,-1 0,24 0,0-24,-23 24,23 0,-24-23,24 23</inkml:trace>
  <inkml:trace contextRef="#ctx0" brushRef="#br0" timeOffset="304734.0451">11736 13452,'23'24,"1"-24,-1 23,1-23,-1 24,24-24,-23 23,23-23,0 24,-24-24,1 23,23-23,-23 24,23-24,-24 0,1 0,-24 23,23 1,-23-1,-23 1,23-1,-47 1,47 0,-47-24,47 23,-47 1,23-1,0-23,1 24,-1-24,1 23,-1-23</inkml:trace>
  <inkml:trace contextRef="#ctx0" brushRef="#br0" timeOffset="309448.0646">26811 10936,'0'-24,"0"48,24-71,-24 70,0 1,0-1,0 1,0 23,0-24,-24 48,24-24,-23 0,23 0,0 0,-24-23,24 23,-23 0,23 0,0-24,0 1,-24-1,24 24,0-23</inkml:trace>
  <inkml:trace contextRef="#ctx0" brushRef="#br0" timeOffset="309752.0456">26646 10936,'0'-24,"0"48,24-48,-24 1,24-1,-1 24,1 0,23-23,-24 23,24-24,-23 24,46-23,-23 23,0 0,0 0,24 0,-24 0,-24 0,24 0,1 0,-25 23,1 1,-1-1</inkml:trace>
  <inkml:trace contextRef="#ctx0" brushRef="#br0" timeOffset="309984.0322">26717 11336,'0'0,"24"0,-1 0,1 0,23 0,-24 0,24 0,0 0,0 0,0 0,0 0,0 0,-23 0,-1 0,24 23,-23 1</inkml:trace>
  <inkml:trace contextRef="#ctx0" brushRef="#br0" timeOffset="310184.0176">26670 11641,'0'24,"24"-24,-1 23,24-23,-23 0,23 0,0 0,-24 0,24 0,0 0,0 0,0 0,0-23,-23 23</inkml:trace>
  <inkml:trace contextRef="#ctx0" brushRef="#br0" timeOffset="310504.7086">27940 10701,'-24'0,"1"0,-1 23,1 1,-24 23,0-24,23 24,-23 24,0-1,24-23,-24 24,47-1,-24-22,1 22,23 1,23-24,1 0,-24 0,47 0,-24 0,24-24,0 1,0-1,0-23,24 0</inkml:trace>
  <inkml:trace contextRef="#ctx0" brushRef="#br0" timeOffset="310792.6909">28763 10818,'0'0,"0"24,0-1,-23 24,-1-23,1 23,-24 0,-48 47,48-71,0 24,0 1,-23-1,23-24,23 24,-23-23,0-1,0 1</inkml:trace>
  <inkml:trace contextRef="#ctx0" brushRef="#br0" timeOffset="311056.6765">28058 10959,'0'0,"23"-23,1 23,-1 23,1-23,-1 24,-23 23,24-24,-1 24,-23-23,24 46,-1-46,1 23,-1 0,1 0,23-23,-24 23,24 0,0-24,0 24,1-47</inkml:trace>
  <inkml:trace contextRef="#ctx0" brushRef="#br0" timeOffset="311360.6555">29163 10724,'0'24,"23"-1,1 1,-24-1,24 24,-1 0,1 24,-24-1,23-23,1 24,-1 0,-23-1,0 1,0-1,0 1,0-1,-23-23,-24 24,23-24,-47 0,1-24</inkml:trace>
  <inkml:trace contextRef="#ctx0" brushRef="#br0" timeOffset="312298.5858">27093 12559,'0'0,"0"-24,0 48,0-1,-23 1,-1 23,24 0,0 0,0 23,0-23,0 24,0-1,0-23,0 0,0 24,0-24,0 0,-23 0,23 0,-24-23,24-1,0 1</inkml:trace>
  <inkml:trace contextRef="#ctx0" brushRef="#br0" timeOffset="312586.564">26999 12629,'0'-23,"0"46,0-70,47 0,-47 24,47-1,-23 0,-1 1,1-1,-1 1,24 23,-47-24,24 24,-1 0,1 0,0 0,-1 0,1 24,-1-1,1 1,-1-1,-23 1,0 0,0-1</inkml:trace>
  <inkml:trace contextRef="#ctx0" brushRef="#br0" timeOffset="312770.5571">26882 12935,'47'0,"-94"0,117 0,-23 0,-23 0,23 0,0 0,-24 0,24 0,0 0,-23 0,-1 0,1 0</inkml:trace>
  <inkml:trace contextRef="#ctx0" brushRef="#br0" timeOffset="312986.5401">26882 13335,'23'23,"24"-23,-23 0,-1 24,71-24,-70 0,23 0,0 0,0-24,-24 24,25 0,-1-23,-24-1,24 1</inkml:trace>
  <inkml:trace contextRef="#ctx0" brushRef="#br0" timeOffset="313282.5201">28034 12323,'-23'24,"46"-48,-46 71,-24-23,23 23,-23 0,0 24,23-1,-23 1,24-1,-1 24,-23-23,47 23,0-24,0 1,0 0,0-1,24-23,-1 24,24-24,24 0,-24-24,0 1,24-1,-1-23</inkml:trace>
  <inkml:trace contextRef="#ctx0" brushRef="#br0" timeOffset="313602.504">29163 12559,'0'23,"-24"1,1-1,-1 24,1-23,-1 23,-23-24,24 48,-24-48,0 48,0-48,0 24,0 24,-24-24,24 0,0 0,0 0,0 0,23-23,-46-1,46 24,1-23,-1-24</inkml:trace>
  <inkml:trace contextRef="#ctx0" brushRef="#br0" timeOffset="313866.4871">28551 12794,'48'-47,"-331"588,589-1106,-306 542,-71 117,166-188,-72 94,1 0,-1 0,1 23,-1 24,1 0,-24 0,23 0,1 24,-1-24,1 23,-1-22,24-1,-47 23,47-23,-23 0,-1-23,1 23,-1-24,1 1,-1-24</inkml:trace>
  <inkml:trace contextRef="#ctx0" brushRef="#br0" timeOffset="314290.4574">29328 12559,'23'0,"-23"-24,24 24,-1-23,-23-1,24 24,-1 0,1 0,-1 0,1 0,-24 24,0-1,0 1,0-1,0 1,-24-1,24 24,-23-23,-1-1,1 1,-1-24,24 23,-23 1,-1-1,48-23,-1 0,1 0,-1 0,48-23,-24 23,0-24</inkml:trace>
  <inkml:trace contextRef="#ctx0" brushRef="#br0" timeOffset="314578.4383">30292 12441,'0'23,"0"1,0 0,0 23,0 0,0 23,0-23,23 24,-23-1,0 1,0-24,0 23,-23-23,23 24,0-24,-24 0,-23 0,47 0,-47 0,0 0,-23 0,-1-23,-23 23</inkml:trace>
  <inkml:trace contextRef="#ctx0" brushRef="#br0" timeOffset="318834.502">10419 15028,'23'0,"-23"-24,0 1,0 46,0 1,0 0,-23 23,-1-24,24 1,0 23,-23 0,-1-24,1 24,-1-23,1 23,-1-24,1 1,-1-1,1 1,23-1,-24 1,0-1,1 1,-1-1,1 1,23-1,-24-23,24 24,24-24,-1 0,1 0,-1 0,25 24,-25-24,1 23,23-23,-24 24,24-24,-23 0,-1 0,24 23,-23-23,23 0,-24 0,1 24,23-24,-24 0,1 0,-1 0,1 0,-1 0,1 0,-24-24,0 1,0-1,0 1,0-1,0 0,0 1,0-1,0 1,0-1,-24 1,1-24,-1 23,24-23,-23 24,23-24,-24 23,1-23,-1 24,1-71,-1 94,1-24,-1-23,1 24,-1 23,1-24,-1 0,24 1</inkml:trace>
  <inkml:trace contextRef="#ctx0" brushRef="#br0" timeOffset="320250.4145">11030 14957,'0'24,"0"-1,0 25,0-1,0 0,0 0,0 0,0 0,0-24,0 24,0 0,0-23,0 23,0-24,0 1,0 23,-23-47,23 23,0 1,0-1,0 1,0-48,0 1,-24-1,24 1,0-1</inkml:trace>
  <inkml:trace contextRef="#ctx0" brushRef="#br0" timeOffset="320818.3771">11007 14863,'23'0,"1"0,-1 0,-23 24,24-1,-1 1,-23 23,24-24,-1 25,-23-1,47 23,-23-23,-24 0,23 0,1-23,-24 23,0-24,23 24,1-23,-1-1,-23 1,24 23,-1-24,-23 1,0-1,0 1</inkml:trace>
  <inkml:trace contextRef="#ctx0" brushRef="#br0" timeOffset="321066.3657">11007 15428,'0'-24,"23"24,24-23,0-1,-23 24,23-23,0 23,-24-24</inkml:trace>
  <inkml:trace contextRef="#ctx0" brushRef="#br0" timeOffset="329124.6047">8702 11924,'0'23,"-24"-23,1 0,-1 0,-23 0,24 0,-24 0,-24 0,24 24,-23-24,-25 0,25 23,-24-23,-24 0,24 0,-23 24,23-24,-1 0,1 0,-23 23,23-23,23 0,-23 0,24 0,-1-23,24 23,23-24,-23 24,24-23</inkml:trace>
  <inkml:trace contextRef="#ctx0" brushRef="#br0" timeOffset="330788.4984">6891 11853,'-24'24,"1"-24,-1 23,1-23,-1 0,24 24,-23-24,-1 23,1 1,-1-24,1 23,23 1,0-1,23-23,-23 24,24-24,-1 23,1 1,-1-24,24 23,-23 1,23-24,-24 23,1-23</inkml:trace>
  <inkml:trace contextRef="#ctx0" brushRef="#br0" timeOffset="331988.4259">2446 11971,'0'23,"0"1,0-1,0 1,0 23,0 0,0-24,0 24,0-23,0 23,0-24,0 1,0-1,0 1,0-1,0 1,0-48,0 1,-24-1,24 1,0-1,0 1,-23-24,23 23,0-23,0 0,0 24,0-24,0 0,0 23,23-23,-23 24,24-1,-24 1,23 23,1 0,-24 23,0 1,23-1,1 24,-24 0,24-23,-24-1,23 1,-23 23,24-24,-24 1,0-48,0 1,23-24,-23 23,24 1,-24-24,23 0,1 23,-1-23,24 24,-47-1,24 0,-1 24,1 0,-1 24,1 0,-24-1,0 1,0 23,23-24,-23 24,0 0,0-23,0 23,0-24,0 24</inkml:trace>
  <inkml:trace contextRef="#ctx0" brushRef="#br0" timeOffset="332477.6791">2940 12206,'23'0,"1"0,-1 0,1 0,-1 0,1 0,-1 0,1 0,-1 0,1 0,0-24,-1 24,1-23,-24-1,0 1,0-1,0 1,-24 23,24-24,-23 24,-1 0,0 0,24 24,-23-24,-1 23,24 1,-23-1,23 1,0-1,0 1,0-1,0 1,23 23,-23-24,24 1,-1-1,1 1,23-24</inkml:trace>
  <inkml:trace contextRef="#ctx0" brushRef="#br0" timeOffset="333349.6242">3669 12182,'0'-23,"-24"23,24-24,-23 24,-1 0,24-23,-23 23,-1 0,1 23,-1 1,24-1,0 1,0-1,0 1,0-1,0 1,0-1,24 1,-1-24,1 0,-1 0,-23-24,24 24,-24-23,23 23,-23-24,0 1,0-1,24 24,-24-23,0 46,0 1,0-1,0 1,23-1,-23 1,24-1,-24 1,23-1,1-23,-1 0,1-23,-24-1,24 1,-24-1,0 1,23 23,1-24,-24 1,23 23,1 0,-1 0,-23 23,0 1,0-1,0 1,0-1,0 1,0-1,0-46,0-1,0 1,0-1,24 1,-1-1,-23 1,24 23,-1 0,1 0,-1 0,1 0,-24 23,23-23,1 24,-1-24,1 0</inkml:trace>
  <inkml:trace contextRef="#ctx0" brushRef="#br0" timeOffset="334477.5571">6914 13805,'0'0,"-23"0,46 0,1 0,23 0,-23 24,23-24,0 0,0 23,23-23,1 0,-1 24,24-24,-23 0,23 0,24 0,-24 0,0 0,0 0,0 0,94-24,-94 24,0 0,0-23,0-1,-47 24,24-23,-24 23,0 0,0 0</inkml:trace>
  <inkml:trace contextRef="#ctx0" brushRef="#br0" timeOffset="334965.5223">7267 13687,'24'0,"-48"0,24 0,-47 0,47 24,-47-24,0 23,-47 1,47 0,0-1,0 1,0-1,-24 24,24-23,24-1,-1-23,24 24,24-24,-1 0,24 0,-23 23,23-23,0 0,0 24,0-24,0 0,0 23,0-23,0 0,0 24,0-24</inkml:trace>
  <inkml:trace contextRef="#ctx0" brushRef="#br0" timeOffset="336301.4375">1529 13993,'-24'0,"1"0,23-23,0-1,-24 24,24-23,0-1,0 1,24-1,-1 1,24 23,0 0,-23 0,-1 0,24 23,-23-23,-1 24,1-1,-24 24,23-47,-23 47,0 0,-23-23,23 23,-24-24,1 24,23-23,-47-1,23 1,24-1,0 1,-23-1,23 1,23-24,1 0,23 0,0-24,0 24,-24-23,24 23,-23 0,0 0,-1 0,1 0,-1 0</inkml:trace>
  <inkml:trace contextRef="#ctx0" brushRef="#br0" timeOffset="336693.4114">1999 14158,'0'0,"0"-24,0 1,0 46,0 1,24-24,-24 23,23 1,-23-1,0 1,0-1,0-46,24-1,-1 1,-23-1,0 1,24 23,-1-24,1 24,-1 0,1 0,-1 0,1 24,-1-24</inkml:trace>
  <inkml:trace contextRef="#ctx0" brushRef="#br0" timeOffset="337141.3827">2587 14087,'0'-23,"-235"117,470-212,-235 165,-23-94,-1 47,0 0,1 24,-1-1,1 1,23-1,0 1,0-1,23-23,1 0,-1-23,-23-1,24 24,-24-23,0-1,24 1,-24-1,0-23,23-23,-23 23,0 23,0-23,0 24,0-25,0 25,-23 23,23-24,0 48,0-1,0 25,0-25,0 24,23-23,-23 23,24 0,-24-24,23 24,1-23,-1 23,1-47</inkml:trace>
  <inkml:trace contextRef="#ctx0" brushRef="#br0" timeOffset="338069.3266">3246 13734,'23'24,"-23"0,0 23,0-24,0 24,0-23,0-1,0 24,0-23,0-1,0 1,0-1,0-46,0-1,0 1,0-24,0 23,0-23,0 24,0-48,0 48,0-25,0 25,24-1,-1 1,1 23,-1 23,1 1,-24-1,0 1,23 0,-23-1,24 1,-24-1,0 1,0-1,0 1,0-1,23-23,1-23,-1-1,-23-23,24 0,-1 24,-23-1,47-47,-47 48,24 23,-1 0,1 0,-24 23,0 1,0 23,0-23,0 23,0-24,0 24,0-23,0-1</inkml:trace>
  <inkml:trace contextRef="#ctx0" brushRef="#br0" timeOffset="338465.4395">3951 13687,'0'0,"0"-23,0-1,-23 24,-1 24,24-1,-23-23,23 47,-24-23,1 23,23-23,0 23,0-24,0 24,0-23,0-1,0 1,23-1,1-23,-24 24,23-24,1 0,-1 0,-23-24,24 24,-24-23,23-1,-23 1,0-1,0 1,0-24,0 23,-23 1,23-1,-24 1,24-25,-47 25,24-1,-1 24</inkml:trace>
  <inkml:trace contextRef="#ctx0" brushRef="#br0" timeOffset="339169.3905">4304 13617,'-24'0,"1"0,23 23,-24 1,24-1,0 24,-23-23,23 0,0 46,0-46,0-1,0 1,0 23,0-24,0-46,0-1,0 1,0-1,0-23,0 24,0-24,0 23,0-23,0 23,0 1,0-24,0 23,0 1,23-1,1 24,-1 0,-23 24,0-1,47 24,-47-23,0 46,0-46,0 23,0-23,0-1,0 1,24-24,-1 0,-23-24,24 24,-24-23,23-1,-23 1,24-25,-24 25,0-1,24 1,-24-1,23 1,-23-1,24 24,-24 24,23-24,-23 23,0 1,0-1,0 24,0-23,0 0,0 23,0-24,0 1,0-1,-23 1,23-1,0 1</inkml:trace>
  <inkml:trace contextRef="#ctx0" brushRef="#br0" timeOffset="339681.3605">4657 13593,'0'24,"0"-1,0 1,0-1,0 1,0-1,0 25,0-25,0 1,0-1,0 1,0-1,0 1,0-1,0 1,0-1,23-23,-23 24,0-48,0 1,0-1,0 1,0-1,0 1,0-1,0 1,0-24,0 23,0-23,0 23,0 1,0-24,0 23,0 1,0-1,24 24,-24-23,23 23,-23-24,24 1,-1-1,1 1,-1 23,1 0,-1 0,1 0,-1 0</inkml:trace>
  <inkml:trace contextRef="#ctx0" brushRef="#br0" timeOffset="339937.342">4657 13805,'0'24,"0"-48,23 48,1-24,-1 0,1-24,-1 24,1 0,-1 0,1 0,-1 0,1 0,-24 24,0-1</inkml:trace>
  <inkml:trace contextRef="#ctx0" brushRef="#br0" timeOffset="340129.3313">4727 14017,'47'23,"-94"-46,118 46,-48-23,1 0,-1 0,1 0,-1 0,1-23,-1 23,1-24,-1 1</inkml:trace>
  <inkml:trace contextRef="#ctx0" brushRef="#br0" timeOffset="340689.2962">5174 13664,'-23'-47,"46"94,-70-94,47 70,-23 1,23-1,0 1,0-1,0 1,0 0,0 23,0-24,0 1,-24-1,24 1,0-1,0 1,0-48,0 1,0-1,0-23,0 24,0-24,24 23,-24-47,0 48,0-1,0 1,23 23,-23 23,24 1,-1-1,-23 1,47 23,-47-23,24-1,-1 24,-23-23,24-1,-1 1,1-1,-24 1,23-24,1 0,-24-24,0 1,0-1,23 1,-23-1,0 1,0-24,0 23,0-23,0 23,0-23,0 24,0-24,0 23,0 1</inkml:trace>
  <inkml:trace contextRef="#ctx0" brushRef="#br0" timeOffset="341025.2732">5597 13523,'0'-24,"24"24,-1 0,1 0,-1 0,1 0,23 0,-23 0,23 0,0 0,-24 0,24 0,-23-23,-1 23,24 0,-23 0,-24-24</inkml:trace>
  <inkml:trace contextRef="#ctx0" brushRef="#br0" timeOffset="341273.2591">5833 13452,'0'24,"0"-48,0 71,0-23,-24-1,24 1,0 23,0-24,0 24,0-23,0 23,0-23,0 23,0-24,0 1,0 23,0-24,0 1,0-1,0 1</inkml:trace>
  <inkml:trace contextRef="#ctx0" brushRef="#br0" timeOffset="346939.5225">12136 15263,'23'0,"1"0,-1 0,1 0,-1 0,24 0,-23 0,-1 0,24 0,-23 0,23 0,0 0</inkml:trace>
  <inkml:trace contextRef="#ctx0" brushRef="#br0" timeOffset="347194.3325">12183 15451,'0'0,"23"0,1 0,-1 0,24 24,-23-24,-1 0,48 0,-48 0,1 23,23-23,23 0</inkml:trace>
  <inkml:trace contextRef="#ctx0" brushRef="#br0" timeOffset="347770.2999">13711 14793,'0'0,"0"-24,0 1,-23-1,23 1,-24-1,1 24,23-23,0 46,0 1,0 23,0-24,0 24,0 24,0-24,0 23,-24 1,24 0,0 23,0-24,0 1,-23-1,23 24,-24 48,24-72,0 1,-23-24,-1 0,24 0,-23-24,23 1,-24-1,1-23,-1-23,1-1,-24-46,23 46,0-23,1 0,-24 0,0 24,23-24,-23-1,0 25</inkml:trace>
  <inkml:trace contextRef="#ctx0" brushRef="#br0" timeOffset="348394.2566">13688 14863,'0'0,"0"-23,0-1,0 1,0-1,0 1,0-1,-24 1,48 23,23 0,-24 0,24 0,0 0,24 0,0 0,23 0,0 0,0-24,23 24,24 0,-23 0,23 0,47-23,-23 23,0-24,46 24,-46 0,47-23,-24-1,23 24,-23-23,24-1,-24 24,24-23,0-1,-48 1,48 23,-24-24,0 24,0-23,-23 23,-24 0,0 0,24-24,-48 24,1 0,-24 0,-23 0,-1 0,1 0,-48 0,24-24,-23 24</inkml:trace>
  <inkml:trace contextRef="#ctx0" brushRef="#br0" timeOffset="352298.9611">14723 15240,'23'0,"-46"0,70-24,-24 1,-46 46,-1-23,24 24,-23-24,-1 23,1 1,-1-24,1 23,-25 1,25-1,-1 1,-23-1,0 1,24-24,-1 23,1-23,-1 0,24 24,47-24,-23 0,-1 0,1 0,46 0,-46 0,23 23,-23-23,46 24,-46-1,23-23,-24 24,48-24,-48 23,1-23,23 24</inkml:trace>
  <inkml:trace contextRef="#ctx0" brushRef="#br0" timeOffset="352930.9221">15381 15099,'0'-24,"24"24,-24-23,0 46,0 1,0-1,0 1,0-1,0 24,0-23,0 23,0 0,0 0,0-24,0 24,-24-23,1-1,23 24,0-23,0-1,-24-23,24 24,-23-24,23-24,0 1,0-1,0-23,0 24,0-24,0 23,23-23,-23 0,0 0,24 24,-24-24,0 0,0 23,0 1,0-1,0 1,23 23,1 0,-1 0,1 23,-1 24,-23-23,24-1,-1 24,-23-23,24 23,23 23,-47-23,23-23,1 23,-24-24,0 1,23 23,1 0,-24-24,23 1</inkml:trace>
  <inkml:trace contextRef="#ctx0" brushRef="#br0" timeOffset="353146.9076">15452 15381,'-47'0,"399"188,-657-376,211 164,70 1,48 23,-1 0,1 0,23 0,-24-24</inkml:trace>
  <inkml:trace contextRef="#ctx0" brushRef="#br0" timeOffset="353602.8822">15757 14957,'0'-23,"0"46,0-70,0 24,0-1,0 1,24 23,-1-24,1 24,-1 0,25 0,-25 0,-23 24,24-24,-24 23,0 1,0-1,0 1,0-1,-24 1,24-1,-23 1,23 0,-24-24,24 23,24 1,-1-24,1 0,-1 0,1 0,-1 0,1 0,-24 23</inkml:trace>
  <inkml:trace contextRef="#ctx0" brushRef="#br0" timeOffset="354066.8484">16369 15146,'23'0,"1"0,23 23,-24-23,25 24,-1-24,0 23,-24-23,24 24,0-24,-23 0,23 0,-47 23,47-23,-24 0,-23 24,0-1,-23-23,23 24,-24-1,1 1,-1-1,-23-23,24 24,-1-1,-23 1,24-1,-24 1,23-1,1 1,-1-24,24 23,-24-23,24 24</inkml:trace>
  <inkml:trace contextRef="#ctx0" brushRef="#br0" timeOffset="354354.83">17310 15287,'23'0,"1"0,-1 0,24 0,-23 0,-1 0,24 0,0-24,0 24,0-23,0 23</inkml:trace>
  <inkml:trace contextRef="#ctx0" brushRef="#br0" timeOffset="355098.7829">18650 14981,'-23'0,"-1"23,1 1,-24-24,23 24,1-1,-48 1,47-1,-23 1,24-1,-48 1,48-1,-1 1,1-24,-1 23,1 1,46-1,24-23,-23 0,-1 24,48-1,-48-23,24 24,-23-1,47-23,-48 0,24 24,-23-1,23-23,-24 0,1 24,-1-24,1 0</inkml:trace>
  <inkml:trace contextRef="#ctx0" brushRef="#br0" timeOffset="355682.746">19097 15052,'0'0,"0"-24,0 48,0-1,-23 1,23-1,-24 1,24-1,-24 24,24-23,-23-1,23 1,-24-1,24 1,-23-1,23 1,-24-24,24-24,0 1,0-1,24 1,-24-1,23 1,-23-24,0 23,24 1,-24-24,23 0,-23-1,24 25,0-1,-1 24,1 0,-1 24,-23-1,24 1,-24 0,23-1,1 1,-24 23,0-24,23 1,1 23,-24-24,0 1,0-1,0 1,0-1,0 1,0-1</inkml:trace>
  <inkml:trace contextRef="#ctx0" brushRef="#br0" timeOffset="355874.7361">19097 15287,'-94'-47,"329"141,-447-188,212 70,71 95,-94-142,46 71,1 0,-1 0,24 0,24-23</inkml:trace>
  <inkml:trace contextRef="#ctx0" brushRef="#br0" timeOffset="356274.7107">19473 14981,'24'0,"-1"0,1 23,-1 1,1 0,-1-24,1 0,23 23,-23 1,-1-24,1 23,-1 1,1-24,-1 0,-23 23,24-23,-24 24,0-1,0 1,-24-1,1 1,-24-1,0 1,23-1,-23 1,0-24,23 23</inkml:trace>
  <inkml:trace contextRef="#ctx0" brushRef="#br0" timeOffset="357198.5388">19803 14769,'0'-23,"23"-1,-23 1,24 23,-1-24,1 24,-1-23,1 23,-1 0,-23 23,24-23,-24 24,0-1,0 1,-24-1,1 1,23-1,-24 1,24-1,-23-23,-1 24,24-1,0 1,24-24,-1 0,24 0,0 0,-23 0,23 0,23-24,-23 24,24-23,-24 23</inkml:trace>
  <inkml:trace contextRef="#ctx0" brushRef="#br0" timeOffset="369977.0884">9125 11100,'-23'0,"-1"0,1 0,23 24,-24-24,24 23,0 1,0-1,0 1,0 23,0-23,0-1,0 24,0 0,0 0,24 0,-24 0,0 0,0 24,0-1,0-23,0 0,0 24,0 0,0 23,0-24,0-23,23 0,-23 0,0 0,24 0,-24 0,0 0,0 1,0-1,0 0,0 0,0-24,0 24,0 0,0 0,0-23,0-1,0 1,0-1,0 1,0-1,23 1,1-24,-1 0,1 0,-1 0,1 0,23-24,0 1,0 23,-24 0,24-24,0 24,-23 0,23-23,0 23,0 0,0 0,0-24,0 24,24 0,-1 0,1 0,-24 0,47 0,-23 0,-1 0,1 0,-1 0,1 0,46 24,-46-24,23 0,0 0,0 0,0 0,0 0,24-24,-1 24,-22-23,22 23,1 0,-1-24,1 24,0 0,23-23,-24 23,1 0,23 0,0 0,-23-24,-1 24,24-23,-23 23,47 0,-48-24,48 24,-48-23,48 23,-24-24,0 24,24 0,-1 0,142-23,-165 23,24 0,0 0,-24-24,0 24,23 0,1 0,-24 0,24-23,-24 23,24 0,-24 0,0 0,23 0,-22 0,-1 0,23 0,-23 0,0 0,1 0,-1 0,23 0,-46 0,23 0,0 0,0 0,-23 0,46 0,-46 0,23 0,-23 0,23 0,-47-24,24 24,-1 0,1 0,-24 0,23 0,-23 0,-23 0,23 0,-23-23,-1 23,24 0,-47-24,24 24,-24-23,0 23,0 0,-23-24,23 24,-24-24,24 24,-47-23,24-1,-1 24,-23-23,0-1,0 1,0-1,24 1,-24-1,0 1,0-1,0-23,23 0,-23 0,0 24,0-24,0 0,0-24,0 24,24 0,-24-24,0 24,0-23,0-1,0 1,0 23,0-24,0 24,0-23,0-1,0 24,-24 0,1 0,23 0,-24 23,24-23,-23 24,23-1,-24 24,24-23,-23 23,23-24,-24 24,24-23</inkml:trace>
  <inkml:trace contextRef="#ctx0" brushRef="#br0" timeOffset="371265.0086">9031 10912,'0'0,"24"0,-24 24,23-24,1 0,-1 0,1 0,-1 0,1 0,23 0,-24 0,24 0,-23 0,46 0,-23 0,0 0,24 0,-24 0,24 0,-24 0,23 0,24 0,-23 0,23 0,-24 23,25-23,-25 0,24 0,24 0,-24 0,23 0,-22 0,22 0,24 0,-23 0,23 0,-23-23,23 23,164-24,-164 24,1-23,22 23,1-24,-24 24,24 0,-24-23,23 23,-23-24,1 24,22 0,-23-23,0 23,24 0,-24-24,0 24,24 0,0-23,-24 23,0 0,23 0,-23 0,1 0,22 0,-46 0,46 0,-22 0,-1 0,23 0,-46 0,47 0,-24 0,0 0,23 0,1 0,0-24,-1 24,1 0,0-23,-1 23,24 0,-23-24,0 24,-1-23,24 23,-23-24,23 24,-23 0,23-23,-23 23,-1 0,1 0,-1-24,1 24,0 0,-24 0,0 0,24 0,-48 0,1 0,-1 24,-23-24,24 23,-47-23,-1 0</inkml:trace>
  <inkml:trace contextRef="#ctx0" brushRef="#br0" timeOffset="372264.946">9690 14675,'0'-23,"0"46,0 1,0-1,-24-23,24 47,-23-23,23 23,0 0,-24-24,24 48,0-24,0 0,0 24,0-24,0 23,-23-23,23 24,0-1,0-23,0 24,0-1,-24-22,24 22,0 1,0-1,-23-23,23 24,-24-1,24-23,-24 0,24 0,0 0,0 1,0-25,0 1,0-1,0 1</inkml:trace>
  <inkml:trace contextRef="#ctx0" brushRef="#br0" timeOffset="373480.8717">9619 14511,'24'0,"-1"-24,1 24,-24-23,23 23,1 0,-1-24,1 1,23 23,0-24,0 0,23 24,1-23,-24-1,47 1,-23-1,-1 24,24-23,-23-1,23 1,0 23,0-24,-23 24,23-23,-24-1,24 24,0-23,-23 23,46 0,-22 0,-25 0,48-24,-24 24,23 0,-23-23,118-1,-94 24,-1 0,1 0,-1-23,1 23,0 0,-1 0,-23-24,24 24,0 0,-1-23,-23 23,24 0,-1 0,1 0,0 0,-1 0,24-24,-23 24,-1 0,25 0,-25 0,48 0,-48 0,48 0,-47 0,46 0,-23 0,0 0,1 0,-1 0,0 0,0 0,0 0,0 0,0 0,-23 0,46 0,-46 0,47 24,-24-24,0 0,24 0,-1 23,-23-23,165 0,-165 0,0 0,0 24,0-24,24 0,-47 0,164 23,-165-23,1 0,0 0,-1 0,1 0,-1 0,-22 24,-1-24,0 0,23 23,-46-23,23 24,-24-24,25 0,-25 0,1 23,-1-23,1 24,-1-1,-23-23,0 24,0-1,-23 1,23-1,-24 1,1-1,-24 1,24-1,-1 25,1-25,-24 24,0 0,0-23,0 46,0-46,0 46,0-23,0 0,0 0,0 0,0 24,0 0,0-24,0 94,0-94,0 23,0 1,0-1,0 1,0-1,0 72,0-72,0 1,0-24,0 0,0 23,0-23,-24-23,1 23,23 0,-24-47</inkml:trace>
  <inkml:trace contextRef="#ctx0" brushRef="#br0" timeOffset="374599.103">9619 16086,'0'24,"0"-1,0 1,24-24,-1 0,1 0,-1 23,1-23,23 0,0 0,0 0,0 0,23 24,1-24,-1 0,1 0,23 0,-23 0,23 0,0 23,-24-23,48 0,-24 0,24 0,-24 0,23 0,1 24,-1-24,1 0,0 0,23 0,-24 23,24-23,1 0,-1 0,0 24,0-24,0 0,24 0,-24 0,0 24,24-24,-24 0,0 0,23 0,1 0,0 0,-1 0,1 0,0 0,-1 0,1 0,-1 0,25 0,-25 0,1 0,-1 0,1 0,0 0,-1 23,1-23,23 0,-23 0,-1 0,1 0,23 0,0 0,0 0,1 0,-1-23,-24 23,48 0,-24-24,0 24,0-24,1 24,22-23,-46 23,23 0,24-24,-48 24,48-23,-47-1,46 24,-23-23,189-1,-213 24,25-23,-25-1,1 24,-1 0,142-47,-165 24,0-1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8:40:48.7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6027 941 201,'0'0'74,"0"0"-25,0 0 15,0 0-6,0 0-13,0 0-7,0 0 0,0-5-3,0 5-5,0 0 1,0 0-7,0 0-9,0 0-14,0 0 0,0 0-2,0 0-2,0 0-4,0 2-8,0 12 11,0 4 1,0 3 6,0 4-3,0 3 1,0 1 2,0 5-6,0 5 6,0 1-3,0 2 2,0-1-1,0-6 0,0-3-1,0-6 0,1-4 2,1-6 1,1-2-6,-3-5 3,3-3 0,-3-2 0,0-2-13,0-2-14,0 0 3,0 0 4,3 0-3,-3-4-54,0-4-33,0 0-88</inkml:trace>
  <inkml:trace contextRef="#ctx0" brushRef="#br0" timeOffset="510.3895">6022 943 130,'0'0'166,"0"0"-96,0 0-36,0 0 0,0 0-12,0 0 14,87-86 4,-63 72-7,0 3-6,-2 3-1,4 0-12,1 1-3,1 0-6,5 2 0,-2 2-5,-3 1 0,-2 2 0,-6 0 2,-4 0-2,-2 0-6,-3 6 3,-5 7-26,-3 1-30,-3 6-21,0 3-13,-8-1-72</inkml:trace>
  <inkml:trace contextRef="#ctx0" brushRef="#br0" timeOffset="854.826">6054 1186 300,'0'0'148,"0"0"-134,0 0-14,0 0 0,0 0 4,0 0 3,55 3 20,-26-1-11,-1 0 3,2-1-7,-2 2-12,0-1 4,-2-1-2,-4 2-1,-1 1 0,-2 0-1,-2 0-17,-4-1-34,-1 2-46,-6-2-64</inkml:trace>
  <inkml:trace contextRef="#ctx0" brushRef="#br0" timeOffset="3380.9773">6788 1153 315,'0'0'87,"0"0"-54,0 0 26,0 0-11,0 0-10,0 0 4,-6-9-2,3 9-29,0 0-5,0 0 3,-2 0-9,-2 0-4,-3 0 4,1 5 0,-2 7-2,4 0 2,-1 3-2,2 0 0,0 0-1,2 2 3,0-2-1,2 0 1,2-2-3,0 1-10,0-2 4,0-1 1,7 0 4,4-3 2,-1 1 2,2-3-1,2 0-1,0-1-1,3-4 3,5 2 1,-2-3-1,-1 0-5,2 0 0,-6 0-4,1 0 2,-4-4-7,-4-2 9,4-2 5,-3 1 2,-3-4 3,2-1-5,-3-3 0,-2-2-17,0 2 14,0 1-1,-3-2 2,0 4 1,0 0 1,0 2 0,-3 1 0,-5-1 0,1 5 4,0 0-3,-1 0 9,-1 1-10,-1 1 0,4 0 0,0 3 0,-2-1-4,4 1 1,-3 0-5,2 0 8,2 0-4,3 0 3,-3 0-3,3 0 2,0 1-7,0 3-4,0 1 3,3 1 2,3-1 3,4 0 3,2 0-2,-1-2 3,7 0 1,-3-3 1,1 0 1,3 0 1,-1 0-3,0 0 6,-1-4 7,-1-3-6,-4 2-6,3-1 4,-6-1 2,-2 0-2,1 1 4,-1-2 20,-2 0-5,-1-2-11,-1-2-3,-1 2 4,-2 1-5,0-3-3,0 3 8,0-2-10,-3 0-3,-2 3 1,1 0-1,-1 0-1,-2 4-2,4 0 0,-2 2-1,2-1 1,0 3-6,0 0 8,2 0-1,-1 0-4,1 0 4,-6 0-6,2 0 0,-1 8 6,0-1 0,6 1-1,0-1-5,0 0 4,0 3-4,0-4 7,0 3-6,0-2 1,6-1 2,0 2 3,3-4 1,1 1 0,2-2-2,6-2 2,3-1-1,2 0 1,3 0 2,1 0-2,0-3 1,0-3-2,-6 1 0,1 1 0,-4 1 0,-6 3 3,1 0-2,-4 0-1,0 0 1,-1 0-2,-4 7 1,4 0 0,-5 2 0,0 0 3,0 1-3,0 1 0,0 1 0,1 1 3,2 1-3,-2 1 0,1-3 0,1 0 1,0-1-1,0-1 0,1 0 1,-1-3-1,-1-1 0,1-3 1,0 0-1,-2 0 0,5-2 0,-1 2 0,-1-3 2,2 2-2,-3 1 0,-3-2 0,3 1 0,-1 0 0,-1-2 0,0 1 2,1-1 3,-1 0-1,2 0 4,2 0 3,-1 0-3,4-1-4,-2-7-4,1 2 1,-3 2 1,1-3-1,-2 3-2,-1 1 1,2-5-6,-3 1-44,-1 1-86</inkml:trace>
  <inkml:trace contextRef="#ctx0" brushRef="#br0" timeOffset="4780.9642">7728 1108 311,'0'0'118,"0"0"-84,0 0 2,0 0 17,0 0-9,0 0-18,0 0-9,9-28-8,-6 28-6,7-2-3,-2 2-3,2 0 1,2 2 2,0 7 0,-3 2-1,0 0 1,-3 3 1,-2 0-1,1 0 0,-4 3-1,1-3-1,-2 2 2,0-1 0,0-4-4,0 1 1,0-4-9,0 1 5,0-2 7,0-4 0,0 0-6,0-3 1,0 0-1,0 0 6,0 0-1,0 0 2,0 0 7,3-6-2,10-10-3,-2-4 4,1-3-6,1-1 2,2 5 0,-3 2 0,0 5-3,-6 4 0,4 2 0,-2 2-2,-4 4 2,2 0-3,-1 0-3,3 0-1,0 1 5,1 10-2,-1 1 4,-1-2-1,-6 3-1,-1 0 1,0-1 1,0-1 0,0-2 1,0-2 1,0-1 0,0 0 0,-1-2-1,1 0 1,0-3-1,0-1 2,0 0 0,0 0-1,0 0 2,0-1 4,6-10 6,6-4-8,6-3-4,0 1 2,1 3-4,2 1 3,-5 3-3,1 1 1,-7 3-1,-1 3-2,1 3 0,-2 0-8,1 1 8,3 10 1,-5 1 1,1 6 3,-2 3-3,1-3 0,-1 2 3,0-7-2,-3-2-1,0-1 0,0-2 0,2-2 2,-1-2-2,0 0-1,-2-3-12,1 1-36,3-2-6,2 0-37,0 0-53</inkml:trace>
  <inkml:trace contextRef="#ctx0" brushRef="#br0" timeOffset="5814.9654">8501 1104 409,'0'0'74,"0"0"-39,0 0 6,0 0 21,0 0-20,0 0-17,-11-15-7,4 15-9,1 0-7,-3 2-2,-6 11-2,0 2 2,1 1 1,-2 4 0,4 0-2,2-1 0,4-1 1,4-2-3,2-2-1,0-1-23,0-5 12,0 0-5,0-3 13,0-1-9,8-4 1,-1 0 8,4 0 7,-2 0 0,0 0 1,1-4 3,-1-6-4,3 0 0,0-2-6,0-2 3,1 1-8,-4-1 8,-1 4 3,-4 5 4,-2 2 8,-2 2 18,0 1-8,0 0-15,0 0-5,0 0-2,0 0-1,0 0-9,4 0-1,0 9 9,4 1 1,0 1 1,3-1 2,0-1-2,-1-1 0,4-3 0,-4 0 0,-1-1 0,3-4 1,-3 0-1,5 0 0,2 0 4,-1-13-3,3-1 0,-5-2 4,2-3 2,-1-1-3,-1-1-1,-1 0 4,-2 0 16,-4-2-10,-1 1 10,-4-4 0,-1 2-10,0-2 1,0 1-7,0 1 3,0 1 2,0 2-11,-4 3 8,-1 4 2,-2 4 0,4 6 1,1 2-10,1 2 4,-1 0-6,1 0-5,-2 6-5,-3 22-6,0 8 16,-3 8 0,5 0 0,-1-3 0,5-2 1,0-6-1,0-3-2,0-4 1,0-4 1,8 1-2,2-1 2,-1-2-6,0 1 6,1-3-15,1-6 7,-1-2-23,0-2-18,1-3-5,3-4-21,0-1-58,0 0-191</inkml:trace>
  <inkml:trace contextRef="#ctx0" brushRef="#br0" timeOffset="6770.9872">9651 837 330,'0'0'176,"0"0"-124,0 0-30,0 0-14,0 0-8,0 0-11,0 39 11,0-5 16,0 5 2,0 0-1,0-3-9,0-1 5,0-5-11,0-3-2,0 0 5,0-2-4,0 1-1,0-2 0,0-3-12,0-4-18,0-8-8,0-6-38,0-3-80,0 0-64</inkml:trace>
  <inkml:trace contextRef="#ctx0" brushRef="#br0" timeOffset="7196.0324">9684 811 232,'0'0'81,"0"0"-19,0 0-20,0 0 9,25-79-16,-13 67-14,0 3-9,0 3 10,1 4-13,1 2-7,4 0-1,-2 0-2,2 6 0,1 8 1,-1 4-2,-1 3 3,-4 1-1,-4 3 3,-3-2-3,-5-2-1,-1 0-1,0 0 2,-8-2 10,-7 1 0,-5-4-7,1 1-3,-2-2-9,2-3-36,1 2-35,0-4-77,1-1-142</inkml:trace>
  <inkml:trace contextRef="#ctx0" brushRef="#br0" timeOffset="8504.9782">9952 1273 119,'0'0'180,"0"0"-177,0 0-1,0 0-1,0 0 15,0 0 35,46 24 9,-29-24-13,4 0-12,-3 0-9,3-2-6,-2-7 2,-1 0-9,0-3-5,-3-2-4,1 1-3,-4-2 4,0-1-3,-6 2 0,2-1-2,-7 0 5,-1 1-5,0 0-4,0 2 2,-1 0-7,-10 2 3,-2 0 4,1 5-1,-2 0-5,5 2 3,0 0 3,5 3 2,-1-2-1,4 2 0,1 0-2,0 0 3,0 0-9,0 0 8,0 0-4,0 0-2,0 0-5,0 0 1,9 2 9,3 0 1,4-1 1,2-1 3,3 0 2,0 0 3,-6 0-6,3 0-1,-5 2 1,0 2 0,-2 3-2,-2 3 3,1 0-3,-2 2 1,-2 2 0,-2 1 5,-2 1-1,1 2 18,3 1-12,-3-3-3,0 2 0,1-2 3,1-2-3,-1 3 0,2-2-3,1 2-1,1-4-1,0-4-3,-1-1 1,2-2-1,-2-3 3,4 0-3,-1-3 3,1 0-3,1 0-1,-1 0-32,2-8-50,0-4-120</inkml:trace>
  <inkml:trace contextRef="#ctx0" brushRef="#br0" timeOffset="10414.9728">10767 1066 268,'0'0'155,"0"0"-92,0 0-29,0 0-23,0 0-4,0 0 3,-72 42 31,59-24-3,0 2-24,2 1 1,2 0-12,3 0 9,0 2-2,5-4-10,1-1 0,0-1-4,0-4-1,0-2 4,8-2-4,0-2 5,1 0 0,4-4 3,2-2 2,3-1 0,2 0-4,-1 0-2,0-6 1,-1-5-4,-1-1 3,-4-2-1,0-2 2,-4 0 1,-4-4 7,-2 2-4,-3-1-2,0 0-2,0 3-2,-6 1 2,0 4-8,-4 2 8,2 2 4,2 1-1,2 3-3,1 0 3,1 1 7,2 2-3,0 0-3,0 0-4,0 0-1,0 0-6,0 0-7,0 0-14,0 0 5,2 0 22,8 3-4,1 1 5,5-2 0,2-2 2,4 0-2,8 0 1,2 0 3,2 0-2,7 0 1,-2 0-3,-4 0 1,-4 0 0,-6-1 1,-8-2-3,-1 0 5,-8 3-3,-5 0 3,-2 0 1,-1 0 12,0 0-3,0 0-7,0 0 5,0 0-6,0 0-6,0 0-2,0 0-1,-7 1 3,-2 5 0,-3 5 5,3-1-3,-2 4-2,-2-1 1,1 4 1,0-2-2,2 2-1,2-1 1,2-1-1,5 0-10,1 0 2,0 1 1,0-3-6,0 2 10,7 0 4,2-1-1,0-4 2,0-3-1,2-3 0,2-1-2,-1 0 2,4-3 3,-2 0-2,-1 0 4,2 0-1,-4-3 1,0-6 17,1-5-8,-1-1-1,4-3-5,-5-2-4,-2 1 0,-3-2-1,-3 1-1,-2 1 1,0 2-2,0 2-1,-2 5 0,-3 0-1,0 4 1,1 4 1,1 0 0,1 2-1,1 0 1,1 0-1,0 0 0,0 0 0,0 0-14,0 0-34,0 0-10,0 0 35,3 4 19,3 1 3,0-2 0,2 0 1,0-3 1,1 0 0,3 0 0,-2 0-1,1 0 10,4-6-5,-5-1 5,1-3 5,-1-3 9,4-2-1,-1-5-9,0-2-2,-2-4-3,4-1-8,-8 2 8,-1 0-2,1 0 5,-2-1 6,-2 1-13,-3-3-2,0 6 0,0 2 12,0 4-3,0 4-1,0 3-2,0 0-9,0 4 4,0 2-2,0 3-2,0 0 0,0 0-3,0 0 1,0 1-6,0 18-3,0 10 5,0 8 6,0 5 0,-2 2 0,-1-1 1,0 1-1,-1-2 1,0-1-5,-1 1 8,1 0-2,-1 3-2,1-2 7,1 0-4,1-4-2,2-4 1,0-2 1,0-4 3,0-3-6,0-4 2,2-1-2,2-6 0,-1-3 0,-3-5 2,2-4-1,-2-1-1,0-2 2,0 0 2,3 0 2,-3 0 1,0 0 6,0-5-2,0-8-9,0-5-4,-3-1 1,-2-3-20,1 1 5,-2 2 4,6 2 5,0 3 6,0 4-9,0-1-14,0 4 24,13 1-7,-1 1 6,4 1-2,-2 1 0,2-3-1,1 0 1,2-2-22,0-1-9,0 0-14,-2 0-40,-5 3-39,-4-2-24</inkml:trace>
  <inkml:trace contextRef="#ctx0" brushRef="#br0" timeOffset="12475.1304">12469 1054 62,'0'0'353,"0"0"-267,0 0-36,0 0 5,0 0-2,0 0 10,0-9-20,-1 9-19,-4 0-18,-5 0-6,1 0-3,-5 14-1,-2 4 4,1 3 3,3 0-1,3 0-2,3-3-7,3 0 7,2 0-7,1-3 1,0-1-3,3-2-1,7-3-2,6 0 9,3-3 3,0-3 0,2-3 1,3 0 3,0 0-1,-2 0 0,-4-6-1,3-4 2,-6 2-4,-2-3 0,-1 1 0,-3-2 0,-5-2-7,-2 1 7,-2-2 1,0-2 1,0 0-4,0 1 0,-3-1 1,-6 4 1,0 1 1,0 1-1,1 3-1,3 6-2,0-1 3,4 3 0,-2 0-5,1 0 0,-1 0-11,0 0 14,2 0-3,-1 5 2,2 2-3,0-1 5,0 0-10,0 0 3,6-2 4,3 1-1,3-2 4,0-3 2,0 0 0,1 0-1,-1 0 3,3-5 0,2-4 3,2-3-4,2-1 0,-3-3 3,0 0-3,-3-5 2,-1-3-1,-1 3 2,-3-5-2,0 2-3,-4-2 5,-4 3-1,-2-1-4,0 4 3,0 0-1,0 5 3,0 3 28,-2 2-10,1 7-5,-1 1-5,1 0-12,1 2 14,0 0-13,0 0-2,0 0 0,-2 0-9,-1 5-2,-2 13 5,0 9 2,-1 5 6,0 2-2,1 4 0,2 1 0,2 2 0,-1 0 0,2-2 3,0-2-2,0 1-2,0-2-2,0 1 3,0 2 6,0 2-4,0 0 0,0 0-2,0-2 1,0-5 0,0-1-1,3-4 0,0-5-1,-1-3-1,-2-4 2,0-5 0,3-3 1,-3-6 2,0-3-6,0 0 7,0 0-4,3 0 0,-3 0 4,2 0-2,-2 0-2,1 0 1,1 0-1,-1 0 2,2 0 5,2-12-2,3-8-2,1-1-4,2-4 1,-1-2-17,-1-1 13,-1 2-17,-5-2-10,-2 4-7,-1 5 5,0 2 9,0 7 7,-6 2 15,0 2-1,-1 3-1,2 0 4,-2 2 5,7-3-4,0 3 2,0-1 19,0 2-5,0-1-17,0-1 0,10-1-18,7-2 18,2 0 3,-2 0-2,2 2-1,-4 0 0,-3 2 0,0 1-1,-4-1-1,0 1-1,-2 0-25,-3 0-51,-3 0-52,0 0-104</inkml:trace>
  <inkml:trace contextRef="#ctx0" brushRef="#br0" timeOffset="17451.9964">14155 866 117,'0'0'204,"0"0"-105,0 0-32,0 0-10,0 0-4,0 0-16,0 0-16,28-32-13,-16 27 2,2 0-3,8 0 7,7 2-14,2-1 6,6 3-6,5-3 2,-3 3-2,1 1 2,-4 0-2,-5 0-3,-7 0 1,-5 0-16,-8 0-19,-5 0-22,-1 6 2,-5 0-52,0 1-46</inkml:trace>
  <inkml:trace contextRef="#ctx0" brushRef="#br0" timeOffset="17890.983">14376 926 73,'0'0'106,"0"0"-78,0 0 2,0 0 14,0 0-11,0 0 15,0 33 31,0-15-48,0 5 3,0 1-22,0 2 2,0 2-4,0 1-7,0-1 4,0 0 10,0-3-6,0-1-11,0-1 2,0-3 3,0-2-5,0-4 0,0 0 2,0-2-2,0-2-1,0 0-7,0-3-19,0-1-39,0-3-26,0 0-51</inkml:trace>
  <inkml:trace contextRef="#ctx0" brushRef="#br0" timeOffset="18686.9872">14519 1308 208,'0'0'77,"0"0"-76,0 0 19,0 0 19,0 0 30,0 0-29,48 18-13,-36-18-14,3 0 22,-3 0 1,4 0-18,-2-4 0,2-3-4,-1-4-6,1 1-1,-2-3 0,-3 1 1,-3-1-7,-3-1 8,-1-1-8,-4 2 5,0-2-1,0-2-2,0 3-3,0 1-4,-9 1-5,3 3 0,-4 0-3,1 3 1,1 4 10,-2-1-5,4 3 2,1 0 1,2 0 2,2 0-1,1 0-11,0 0 1,0 0-5,0 0-3,0 0 9,7 0 8,5 0 3,0 2 0,2 1 2,-1 1-1,8-1 0,-2 3-1,4 1-1,0-3 1,0 2 3,1 0-1,-3 0-2,-6 3 0,-2 2 1,-7 1 0,-4 4 2,-2 2-2,0-1 2,0 1 1,0-4-4,-2-1 0,-1-1 1,3 0 1,0-2 3,0 3 1,0-1-5,9 0 1,-1 0 1,2 0-2,0 0 1,3-5-2,0 0 0,0-7 3,5 0-3,0 0-3,1 0-39,-4-10-100</inkml:trace>
  <inkml:trace contextRef="#ctx0" brushRef="#br0" timeOffset="21672.0047">13214 884 516,'0'0'72,"0"0"-52,0 0 4,0 0 18,0 0-7,0 0-18,0-6-14,0 6-3,0 0-2,0 0-1,0 0-41,0 6-36,-2 7 27,-1 3-136</inkml:trace>
  <inkml:trace contextRef="#ctx0" brushRef="#br0" timeOffset="21995.9859">13203 1218 320,'0'0'125,"0"0"-97,0 0-3,0 0 38,0 0 0,0 0-32,0 0 6,0 0-7,0 0-10,0 2-7,0-2-10,0 1-3,0 1-9,0-1-36,0 5-84,0-1 16,0-4-144</inkml:trace>
  <inkml:trace contextRef="#ctx0" brushRef="#br0" timeOffset="26224.9892">15426 791 305,'0'0'79,"0"0"-60,0 0 0,0 0-9,0 0 0,0 0-3,-30 25 4,23-4 2,-2 5 2,3 1-7,-3 8 9,0-1-1,-1 7-11,-2 1 8,1 2 0,1 2 0,2 3 2,7-4 6,1 0-7,0-4-3,0-5-8,10 0-3,5-6 1,0-3-1,3-4 0,0-7-1,4-4 1,4-3 1,2-4-1,6-5-8,2 0-42,0-8-106</inkml:trace>
  <inkml:trace contextRef="#ctx0" brushRef="#br0" timeOffset="27462.9849">15902 843 187,'0'0'162,"0"0"-94,0 0-23,0 0-12,0 0-10,0 0-22,0 17 2,0 9-1,-4 6 20,-5 7-6,1 2 2,-4-2 6,2 2-14,-1-3-2,-2-2 7,4 0-11,-4 2-3,2-4 3,1-2-2,0-5 0,0-5-1,4-2-1,2-6 2,1-5-4,3-6 2,0-2-2,0-1 1,0 0 1,0 0 9,0-1 3,0-13-12,4-4-4,5-1 2,1-4-11,0-1 8,2-3-3,-1-2 8,0-2-16,0-3 12,0 1-16,-2 2 16,0-1 1,2 4 3,-5 0 3,1 0 18,-1 2-5,0 2-1,3 2 4,-3 3 12,2 3-17,-2 3 7,-2 3-7,2 5-8,1-2-6,-1 4 0,0-1 2,3 2-2,-1 2-8,4 0 6,2 16-8,2 13 9,1 9-5,-3 4 0,-1 4 6,-4-3 5,-3-4-3,-1-4-2,-1 0 0,-2-2 0,-1-2 3,-1 0 0,0 0-1,0-1 1,0-5-3,0-2 0,0-8 0,3-3 5,-3-3-2,0-3-3,0-2-5,0-4-28,0 0-36,0 0 4,0-4 4,0-14-275</inkml:trace>
  <inkml:trace contextRef="#ctx0" brushRef="#br0" timeOffset="27741.8121">15898 1140 542,'0'0'64,"0"0"-63,0 0-1,0 0 4,0 0-2,0 0-1,74-11 9,-43 10-10,-1-1 5,-5 1-4,-2-1-1,-2 1-1,-4 1-40,-4 0-59,-7 0-109</inkml:trace>
  <inkml:trace contextRef="#ctx0" brushRef="#br0" timeOffset="30004.9916">16542 703 358,'0'0'101,"0"0"-86,0 0 13,0 0 23,0 0-5,0 0-8,0-3-10,0 3-13,0 0-9,0 0-6,0 5-13,0 13 5,0 11 8,0 11 2,-4 5 0,1 8 1,0 3-2,-2-2 0,2 0-1,-1-3 0,-1-3 10,2-1-9,0-5 3,2-4 0,-1-5-4,2-3 1,0-4-1,0-2 1,0-5 0,0-2 0,0-4 2,0-3-3,0-6-8,0-1-29,0-2-49,0-1-50,0 0-65</inkml:trace>
  <inkml:trace contextRef="#ctx0" brushRef="#br0" timeOffset="30688.9931">16924 968 136,'0'0'290,"0"0"-210,0 0-31,0 0-10,0 0 2,0 0-34,-40-13-4,25 13 0,-4 18-1,-4 6-2,2 9-1,0 3 1,2 2 0,7 1 0,1-1 0,3-1 0,5-4 0,3-1-4,0-7-4,3-2 7,10-2-1,1-4-1,6-5 1,4-5 2,6-5 7,4-2-6,2 0 3,3-6 0,-1-9-1,-3-3-3,-4-2 8,-2-1-7,-5-2 6,-3-1-1,-4-1 5,-3-2 8,-3-2 3,-6 2-14,-3 0 2,-2-1-4,0 1-3,-4 1-3,-9 0 0,3 5-15,-3 1-22,-1 6-3,-2 3-11,1 8-17,-5 3-36,1 0-68</inkml:trace>
  <inkml:trace contextRef="#ctx0" brushRef="#br0" timeOffset="31274.9759">17049 783 281,'0'0'97,"0"0"-60,0 0-4,0 0 20,0 0 0,0 0-14,0-4-14,0 4-16,0 0-8,0 0-1,-1 5-18,-5 22 11,0 7 7,0 13 6,2 1-6,-3 1 0,2 3 1,3-3 7,-1 5-6,0-1 1,2-2 4,-2-2-6,0-7 2,-2-5-1,2-3-1,-1-8 0,0 2 3,-1-6-2,3-1-2,-2-6 1,2-3 2,1-7-3,-1-2 1,2-1-5,0-2-19,0 0-10,0 0-18,0 0-21,0-10-189</inkml:trace>
  <inkml:trace contextRef="#ctx0" brushRef="#br0" timeOffset="32037.0034">17441 982 508,'0'0'82,"0"0"-76,0 0-3,0 0-2,0 0 5,0 0-6,0-2-3,0 2-14,4 0 11,9 0 6,5 7 1,5-2 1,0 0-2,3 0 0,2 1 2,2-4 0,-2 3-1,2-2 1,-4-1-2,-3-1 2,-2 1-1,-6-2-2,-2 1 2,-2 1-2,-2-1-1,-2 1 2,-2-1 0,-2-1-1,-2 0 0,-1 0 1,0 1 0,0 4 0,0 3-5,0 2 5,-3 5 4,-6 0-2,-2 3 2,-3 1-2,-1 0-1,-1 4 3,-4 0-5,-2 3 2,1-2 0,-3 0-1,2-3 1,4 0-1,-1-3 1,4-1-1,3-5 0,3-1 0,3-2 0,0-3-9,3-2-6,3-2-28,0-1-20,0-1-45,0 0-45</inkml:trace>
  <inkml:trace contextRef="#ctx0" brushRef="#br0" timeOffset="35558.9612">18468 947 277,'0'0'105,"0"0"-91,0 0 4,0 0 23,0 0 12,0 0-14,0-1-7,0 1-15,0 0-6,0 0-7,-4 0 1,-11 0 0,-4 9-1,-4 2-1,-7 3-3,-4 4 3,-3 4-3,-5 2 3,1-2-7,2 1-5,4-2-5,4-3 9,8-2 2,4-5 1,4 1 1,6-4 1,3-2 0,3-2-10,2-1 4,1-2 2,0 1-6,0-2-1,0 3 0,0-1 11,1 2-3,11 1 3,7-1 1,2-1 2,5 2-2,5-1 2,2 2-1,4 2-1,-1 1-1,-2 2 0,1 0 0,-6 0 3,-2-1-3,-3 2 0,-3-3 0,-3 1 0,-4-5 1,-4 2-2,-6-4 1,1 0 0,-4 0 0,2 1-1,0-1-17,0 2-27,0-2-45,-3 0-55</inkml:trace>
  <inkml:trace contextRef="#ctx0" brushRef="#br0" timeOffset="37079.6362">18840 832 375,'0'0'73,"0"0"0,0 0-29,0 0 12,0 0-2,0 0-19,0-14-1,0 14-26,0 0-8,0 0-6,0 4-7,0 19-4,-9 10 17,0 6 1,1 6 4,1-2-3,4-6 1,3-2-3,0-5-2,0-2-2,7-3 0,12-3 1,6-1-3,5-4 4,3-5 2,1-6 0,3-5 2,0-1-1,-1 0 4,0-6-3,-3-7 1,-2-2-1,-3-4 1,-4 1 0,0-1 0,-7-1-3,-3 1 0,-2-4-1,-4-1-3,1-2-4,-3 2-16,-3-1 1,1 1-25,-4 3 15,0 1-21,0 5 4,0 3-18,-9 5-79</inkml:trace>
  <inkml:trace contextRef="#ctx0" brushRef="#br0" timeOffset="37690.9998">19103 1005 324,'0'0'118,"0"0"-85,0 0-20,0 0-2,0 0-11,0 0-12,0 19 5,0 7 6,0 5 1,0 5 16,0 5 2,-5 1-3,0 0 1,4-1-13,-2 1 6,3-6 4,0-1-8,0-7-3,0-6-2,0-3 3,0-2-3,0-5 1,0-3 1,0-5-2,0-4 0,0 0-7,0 0-40,3 0-14,3 0-30,3-11-80</inkml:trace>
  <inkml:trace contextRef="#ctx0" brushRef="#br0" timeOffset="38740.9995">19654 753 119,'0'0'360,"0"0"-292,0 0-15,0 0-12,0 0 5,0 0 1,-7-13-13,7 13-14,0 0-17,0 0-1,0 0-4,0 0-2,0 13-15,0 17 4,0 16 15,0 4 1,0 5 0,0-4-1,-2 0 1,2-1-1,-1-2 0,-1 0 0,2-4 1,0-2-1,0-5 0,-1-1 1,1-2 1,-2-3-2,-1-4 1,2-1-1,-2-7 1,2-6 1,1-5-2,0-4-1,0-3-4,0 1-43,0-2-13,0 0-8,0 0-32,0-8-93</inkml:trace>
  <inkml:trace contextRef="#ctx0" brushRef="#br0" timeOffset="48108.992">19851 700 59,'0'0'228,"0"0"-150,0 0-23,0 0 8,0 0-8,0 0-17,0 0-12,0 0-3,0 0-12,0 0-8,0 0 6,0 0-4,0 0-1,0 0 2,0 0-6,2 0 1,-2 0 4,0 0-5,3 0-7,3 5 7,3 1 0,2 2 0,2 0 0,-1 2 2,1 0-3,2 2 1,1 3 0,1 2-4,2-1 5,-1 1-1,-2 2 2,1 1-2,-2-1 1,-1 3-2,-1-1 1,0 1-2,0 1 1,-2 1-3,-1 2 6,-2 2-2,-4 2 0,2 2-4,-3 0 4,-1-1 0,-1-1 0,-1 0 0,0-1 4,0-2-3,0-1 1,0-1-2,-4-3 4,-2 1 1,0 0-4,-2 1-1,-4-3 5,-1 1 1,-5-2 0,0 1-5,-4-1 6,1-1-1,3-2-6,3-3 6,6-4-5,1-2-1,3 0-21,0 0-17,-1-2-26,0 1-9,-1 0-18,-2-4-74</inkml:trace>
  <inkml:trace contextRef="#ctx0" brushRef="#br0" timeOffset="48716.3774">20626 1167 344,'0'0'167,"0"0"-115,0 0-6,0 0 2,0 0 7,0 0-17,-2-4-21,2 1-17,5-2 0,13-1-2,6-1 2,4-1 0,3 2-1,-4 0-3,-2 3-7,-1 0-21,-3 1-14,-2 1 4,-5 1-19,-2 0-16,-6 0-54,-5 0-22</inkml:trace>
  <inkml:trace contextRef="#ctx0" brushRef="#br0" timeOffset="49092.0043">20614 1313 268,'0'0'21,"0"0"-21,0 0 10,0 0 19,0 0-4,0 0 22,18 3 20,-3-3-28,4 0-18,3 0-13,2 0 3,-1 0-9,0 0-2,4 0 3,0 0-3,0-1-17,0-2-35,-5 1-22,-2 0-7,-7 1 47,-1 1 3,-6 0-68</inkml:trace>
  <inkml:trace contextRef="#ctx0" brushRef="#br0" timeOffset="52115.8899">22030 926 276,'0'0'71,"0"0"-40,0 0 12,0 0 25,0 0-13,0 0-16,0 0-22,0 0-6,0 0 0,-5 0-11,-8 0 0,-7 14 1,-6 3 1,-7 5 0,-3 4-2,-3-1 7,3-1-5,6 2-1,5-4-1,6-3-1,5-3-4,2-4 1,5-3 0,2-2 3,4-4 0,-1 0-2,2-1 2,0-2-2,0 0-1,-1 0-2,1 0 2,0 0-6,0 0-3,0 2 8,0 1 2,7 0 3,8 2 0,2 3 4,5 1-4,5 3 0,4 0 1,2 2 4,1 0-3,-1-1-4,0 2 3,-3-4-2,-3-1 2,-4-1-2,-3-2 2,-2 1-1,-8-3 3,-4-2-1,-3 0-2,0-3-5,-3 0-6,0 1-19,0 2-36,0-2-38,-4-1-10</inkml:trace>
  <inkml:trace contextRef="#ctx0" brushRef="#br0" timeOffset="53335.0102">22576 753 306,'0'0'101,"0"0"-54,0 0-7,0 0-6,0 0-11,0 0-23,0 0-2,-3 8-2,-3 7 4,-1 1 1,0 3 1,1 3 8,2 3-10,1 6 8,3-2-7,0 3 0,0 0-1,3-2-1,6-1-3,3-5 3,0-2 2,4-2-1,2-4 0,4-2-1,2-4 1,0-2 4,3-5-3,0-1 1,-3-2 3,-1 0-2,-1 0 2,-3 0 0,-1-5-2,-2-4 1,0-2 1,0-2-3,-2-1 1,-2-3 2,0-1 2,-1 0 5,-1-3-1,-4 0-5,1-1-2,-2-1 4,-2 2-6,0-1 1,-3 4-2,0 0-1,0 4-4,0 3-5,0 4-48,0 1-41,-3 5-124</inkml:trace>
  <inkml:trace contextRef="#ctx0" brushRef="#br0" timeOffset="53922.9976">22768 946 266,'0'0'84,"0"0"-46,0 0-6,0 0 7,0 0-12,0 0-13,0-2-14,0 2-1,0 5-9,0 8 1,0 9 7,0 2 2,0 4 2,0 5 0,0 0 2,0 4-3,-1-3-1,-2-1 5,1 0-2,2-1 4,0-2-6,0-5-1,0 0 2,0-9-2,0-1 0,0-1 2,0-5 2,2-2-3,-1-2-1,-1-1-27,2-1-18,-2-1-14,0 0-14,0 1-30</inkml:trace>
  <inkml:trace contextRef="#ctx0" brushRef="#br0" timeOffset="54674.0385">23332 771 192,'0'0'204,"0"0"-144,0 0-37,0 0 3,0 0-22,0 0-4,-6 17-14,2 6 14,-1 5 14,1 5-1,-2 3 1,-2 2-4,1 0-8,2-1 5,-1-1-3,3-2-3,-1 3 0,-1 0 1,0 3 0,0-6-2,1 0 1,-1-6-1,2-1 1,0-1-1,1-2 2,2-2-2,-1-2 0,1-4 0,-2-2-2,1-2 2,-2-4 0,2-1 1,-2-2-1,3-2-12,0-2-39,0-1-39,0 0-139</inkml:trace>
  <inkml:trace contextRef="#ctx0" brushRef="#br0" timeOffset="55633.0152">23857 857 260,'0'0'77,"0"0"-30,0 0-16,0 0-19,0 0-12,0 0 0,-6 29 2,-1-2 10,-2 3 13,0 1 10,-3 3-22,3-1-3,-3 3-5,-1 1 7,-1 1-2,-1-4-7,3 0 11,1-6-13,3-3 3,-1-4-1,3-5-3,1-4 4,0-1-4,3-5 2,1-4-2,1-2 1,0 0-2,0 0-7,0 0-5,0 0 7,7-7-34,5-8-107,0-5-64</inkml:trace>
  <inkml:trace contextRef="#ctx0" brushRef="#br0" timeOffset="56126.0323">23893 863 337,'0'0'136,"0"0"-117,0 0-19,0 0 2,0 0 30,0 0-12,6-6-10,-6 6-8,2 0-2,1 0-5,4 0 5,3 12-1,-1 8 0,3 4-2,-1 6 3,-2 4 0,0 1 6,-1-2 7,0 0-8,-4-4-4,1-4 5,0 0-4,-1-4 0,2-3-2,-2 0 2,-1-4-1,0 0-1,0 0 0,-1-5 8,-2 0-7,0-3 1,0 1-2,0-2-14,0 0-20,0-3-52,0-2-58</inkml:trace>
  <inkml:trace contextRef="#ctx0" brushRef="#br0" timeOffset="56509.02">23750 1125 317,'0'0'93,"0"0"-87,0 0-1,0 0 33,0 0 2,101-9-18,-78 7 2,2 1-17,-3-1-4,-2 1 0,-1-1-1,-7 1-2,0 1 0,-6 0-5,-3 0-35,-3 0-68,0 0-129</inkml:trace>
  <inkml:trace contextRef="#ctx0" brushRef="#br0" timeOffset="57349.0252">24236 789 205,'0'0'72,"0"0"-15,0 0 7,0 0-15,0 0 12,0 0-20,0-23-13,0 22 6,0 1-14,0 0-1,0 0-3,0 0-10,0 0-3,0 0-3,0 1-12,0 16 0,0 6 9,0 8 1,0 4 1,0 6 1,-4 1 0,-1 0 0,-1 0 1,2 0 4,-2 0-5,0 0 2,-2-1 0,0-3-1,0-5 0,2-3 2,-2-1-3,2-4 3,1-2-2,2-2 0,1-5 1,1-1 0,-2-2-2,3-3 1,-2-1-1,1-3 0,-1-5 0,2 1-12,-1-1-45,1-1-52,-3 0-125</inkml:trace>
  <inkml:trace contextRef="#ctx0" brushRef="#br0" timeOffset="58649.0188">24647 875 220,'0'0'99,"0"0"-92,0 0-6,0 0 0,0 0 1,0 0-2,-69 22 4,57-6 28,-3 0-15,1 7-2,0-1 11,-1 6 6,-2 0-14,7 2-13,2 1-2,5 0-3,3-3-4,0-2 0,0-2 4,3-1 0,11-5 0,2 0 4,5-3 3,6-2 3,6-3 10,3-5 11,2-3-5,0-2-12,-1 0 0,-3 0-3,2-9 12,0-3 2,-3-3-18,-2-5-2,-7-1-2,-3-1 4,-6-2-3,-8-2-3,-5 0 7,-2 1-3,0-2-5,-5 1-5,-11 2 5,1 0 7,-3 5-7,1-1 0,1 5 0,3 1-4,-1 2-34,4 6-7,1 5-16,-3 1-24,1 0-69</inkml:trace>
  <inkml:trace contextRef="#ctx0" brushRef="#br0" timeOffset="59279.0378">24727 709 144,'0'0'23,"0"0"27,0 0-3,-16 104 2,14-63-7,2 5 16,-1 0-42,-2-1 10,1-2 2,1 0-16,-2-1 6,1-3-13,-1-1 1,0-4-1,0-2-2,2-2-3,-4-3 6,1-2-5,-1 0-1,2-3 2,0-3-1,3-6-1,0-3 0,0-4-17,0-1-20,0-5-9,0 0-14,8 0-3,4 0-5</inkml:trace>
  <inkml:trace contextRef="#ctx0" brushRef="#br0" timeOffset="60060.4702">25149 935 248,'0'0'65,"0"0"-64,0 0-1,0 0 0,0 0 3,0 0 12,12 12 15,-1-4-3,3 1-2,0 0-6,4 2-11,-3-3-4,4 3-1,0-2-2,0 2 2,3-3-2,0 3 1,-1-3-1,0-1 1,-2-1-2,-4-1 1,-4-1-1,-1 1 0,-4-2 4,-1-2-4,-2 1 0,-2 1 0,-1-3 0,0 0-1,2 0 4,-2 0-2,0 1-1,0-1 0,0 2 1,0-1 0,0 2-1,0 4-9,0 3 9,-6 3 6,-9 4 20,-6 1-10,-1 2-7,-2 2-5,1 2-2,-1 0 0,1 1 1,-1-3-2,3-1 3,1-3-1,1-1-3,6-4 1,0-2 3,3-2-8,4-3 4,5-5-2,1 1-38,0-2-51,0 0-68</inkml:trace>
  <inkml:trace contextRef="#ctx0" brushRef="#br0" timeOffset="71700.1288">4346 2474 210,'0'0'135,"0"0"-78,0 0-16,0 0-1,0 0-2,0 0-6,0 0-4,0 0-15,0-5-8,0 5 5,0 0 3,0 0 6,0 0 4,0 0-16,0 0-3,0 0-4,0 2-18,0 13 9,0 9 5,1 4 8,-1 5-1,0 2-1,0 1-2,0-1 5,0-2-4,0-3 0,0-3 3,0-2-2,-1-3-1,-2-1-1,-2-3 3,2 1-9,-3-1 9,2 0-3,4-1 0,0-5 4,0-5-4,0-2 0,0-3-6,0-1 1,0-1 4,0 2 1,13-2 5,4 0-2,5 0 4,9 0-7,-2 0 6,-1-5-2,0 0-4,-4 2-5,-1 1-12,-4 2-51,-1 0-37,-9-2-95</inkml:trace>
  <inkml:trace contextRef="#ctx0" brushRef="#br0" timeOffset="72756.064">4847 2895 168,'0'0'61,"0"0"-59,0 0 38,0 0 1,0 0-10,0 0 7,67 0-2,-55 0-12,-1 0 2,-1 0-2,-3 0-9,-1-5-6,0-1 5,-1 2 10,-1-2-15,2 0-2,-6-2 1,5-2-6,-2-2 2,-2-2 3,-1 0-5,0 3 1,0-2-2,0 3-1,-3 1-8,-6 3 5,-3 2-5,2 0-13,-2 4 18,0 0-4,3 0-1,0 0 8,-1 13-2,2 0 0,2 4 0,0-1-2,2 2 2,4-1 0,0-1-1,0 0-5,0-5 4,0 1 4,7-1 2,2-3-2,0-1 0,1-1-4,4-3 8,2-1 1,2-2 5,3 0 8,1-3-9,-2-8-1,2 1-2,-5-3-5,2 1 1,-4-1 1,-3-1 7,-1-2-7,-1-3 26,-4-2-19,1-2 13,1 0-20,-1-4 5,-1 1-4,0-4-2,-1 2 3,1-1-3,-3 0-1,1 4 0,-4 2 6,0 0 1,0 2 22,0 3-7,-7 4-15,1 3 5,0 4 5,3 3 14,1 3-31,-1 1-1,3 0 0,-3 0-8,3 11 3,-4 12-9,1 12 12,1 6 2,2 1 6,0 0-6,0-1-2,0-2 1,0-5 1,9-3 0,0-5 0,2-3-3,-1-2 3,-1-1-12,6 0 2,0-7-12,0-4-77,3-6 46,-5-3-27,2 0-50</inkml:trace>
  <inkml:trace contextRef="#ctx0" brushRef="#br0" timeOffset="73148.0393">4971 2704 505,'0'0'64,"0"0"-57,0 0 24,0 0 4,0 0-28,0 0-7,43 0 1,-13-1 0,4-6-1,-1 3 4,1-1-3,1-1-1,-4 3-3,-1-2-4,-6 3-14,-8 0-51,-4 2-5,-6 0-40,-3 0-45</inkml:trace>
  <inkml:trace contextRef="#ctx0" brushRef="#br0" timeOffset="77375.8844">6825 2358 205,'0'0'113,"0"0"-44,0 0-28,0 0 7,0 0-10,0 0-20,0-17-4,-4 16 5,4-1-1,0 1-9,-3 1-1,0-2-2,0 2-5,-3 0-1,-2 0-1,-3 0-2,-3 0 1,-1 0-2,2 0-1,-1 0-1,-1 3-13,0 4 3,-7 4 1,4 1-9,2 2 14,1-4-3,4-1 7,4 0 4,2 0-5,0 0 7,2 3-4,3 1 4,0-3-11,0 3-1,0 0 6,0-2 6,8 2 1,1-3 0,2 1-1,-2-1 0,6 1-1,-2 0 0,2-1 1,2 1 1,-1-3-1,-4 2 3,1-3-6,-4-1 3,-3-1 0,-3-1 1,-1-1 2,-2 3-3,0 0 7,0 3-5,-8 2 9,-7-1 4,3-1-10,0-1 2,-2-3-5,3-1 2,2-3-1,0-1 2,6 0 13,-1 0 9,1 0-10,3 0 1,0-1-13,0-5 10,0-2-15,0 2-3,7-1-1,5 2 1,-3 1-1,3 4-2,0 0 1,0 0 4,1 0-4,1 11 2,-5 8 2,-1 3-1,0 4 2,-5 1 3,5 2 0,-4-2-3,0 1 1,-1 0-1,-3-2 12,2 0-4,-2-3 9,0 2-9,1-4-3,-1 0-4,3-1 0,2-6 1,1-2-1,0-3-1,4-4-2,1-1 1,5-4 0,5 0-2,4-7 2,2-9-60,-2-7-104</inkml:trace>
  <inkml:trace contextRef="#ctx0" brushRef="#br0" timeOffset="78479.8134">7240 2543 216,'0'0'85,"0"0"-72,0 0-13,0 0 3,0 0 26,0 0 21,-48 45-11,41-27-21,4 3-8,3 0-1,0-1 10,0-1-9,0-1-2,3-2-8,4 0-1,4-3 1,-1 0 6,2-2-6,0-1 0,6-3-8,-2-4 8,2-3 3,0 0-3,0 0-1,3-5 1,-3-5 18,-2-2-17,-1 0 11,-2-3-5,-2 0-6,0-3-1,-1-3-2,0-2 2,-1-1 3,-1 1-3,-4 1 0,1 2-3,-5 5 3,0 5 7,0 4-3,0 1 27,0 5 12,0 0 5,0 0-19,0 0-20,0 0-9,-5 17-17,1 4 14,-2 4 3,4 1 0,1-1 0,1 1-2,0-1 0,0-3 2,1-4-3,11-1 2,-3-3-1,3-3-9,1-2-8,1-3-16,5-4-26,1-2 2,-1 0-98</inkml:trace>
  <inkml:trace contextRef="#ctx0" brushRef="#br0" timeOffset="80412.764">7022 2424 168,'0'0'93,"0"0"-59,0 0-16,0 0 50,0 0-20,0 0 5,6-33-10,-6 31-15,0 1 8,0-1-1,0 2-11,0 0-8,0 0-10,0 0-6,0 0-8,0 2-12,0 14 7,0 7 12,0 4 1,0 3 3,2 0 0,-1 2-3,2-1 4,-1 1-4,0 0 0,0-4 5,-1-1-4,-1 1 0,2-3-1,-2 2 3,0 0-3,0-2 0,0 1 0,0-1 1,0-3 0,0-2-2,0-4-2,0-5-29,0-4-13,1-2-56,1-5-72</inkml:trace>
  <inkml:trace contextRef="#ctx0" brushRef="#br0" timeOffset="81380.8705">7811 2525 326,'0'0'123,"0"0"-83,0 0-16,0 0 25,0 0-5,0 0-27,0-8-4,0 8-13,0 0-7,0 0 0,3 0 5,5 8 2,4-1-5,9 0 3,-1 0 4,3-3-3,2 1 3,4-1-3,2 1 2,0 0-1,-2-1 0,-4-1-2,-6 0-15,-8 0 10,-2-2 0,-6 1 6,-3 0 0,3-1-4,-3 1 4,0-1-2,0 2 0,0 3-7,0 5 5,-3 1 2,-6 2 3,0 0 8,-1 1-8,-1 0 0,2 0 1,-3 0-1,0-1 2,0 0 5,-1-3-1,2 2-2,2-3-4,-1 1 1,1-3 0,4 2-1,1-5-7,-2 2-9,3-3-13,0-1-39,2 0-47,-1-1-28</inkml:trace>
  <inkml:trace contextRef="#ctx0" brushRef="#br0" timeOffset="82076.8242">7728 3034 80,'0'0'150,"0"0"-79,0 0-7,0 0-8,0 0-41,0 0-8,12-23 6,0 14-4,-6 0 9,0-2-6,-3 1-4,1-1 8,-1 1-9,0-2-6,-2 3 0,-1 1-1,0 5-7,0 0 0,0 3 5,0 0-3,0 0 0,0 0-3,0 0-4,-1 9 11,-3 5 1,1-1-1,0 0 1,3 0 0,0-1 0,0-2-2,0 0 0,0-3-5,0-1 7,0-1-4,0-1 4,1-2 0,8-1-3,-2-1-13,1 0-39,3 0-93</inkml:trace>
  <inkml:trace contextRef="#ctx0" brushRef="#br0" timeOffset="82316.8082">7786 2803 429,'0'0'82,"0"0"-71,0 0-11,0 0 0,0 0-1,0 0-15,-16-1-49,13 1-29,1 3-54</inkml:trace>
  <inkml:trace contextRef="#ctx0" brushRef="#br0" timeOffset="88040.7907">8375 2334 224,'0'0'31,"0"0"-13,0 0 26,0 0 9,0 0-35,0 0 3,0 0-3,44-46 2,-34 40-1,-1 1 7,2-3-18,0 3 8,0 0 0,1 1-10,1 1-3,2 0-2,0 2-1,-3 1 0,1 0-3,-4 0 0,0 0 3,0 2-2,-1 7 2,-2-1 0,-2 2 2,-1 1 0,-1 4-2,-2 1-6,0 0 6,0 4 0,-3-1 6,-9 1-6,-3 2 3,-2 1 0,-2 1 13,2-3-10,1-2-3,6-1 0,1-2-1,4-1 1,1-1-3,1-1-2,0-2 2,3-3 0,0 3 0,0-4 0,0 3-3,4-2-2,7 0 4,1-3 1,4-1-3,5-4 3,3 0 7,-2 0-5,-2 0-4,-1 0 7,-2 0-4,-3 0-1,-5-3-6,-4 2 2,-5-2 4,0 1 0,0 1 7,0-3-7,0 3 0,-6 1-7,-2 0-3,-2 0-6,3 0 1,-4 3 15,2 9 0,-1 2 0,2 4-3,2 3 3,3 4-4,2 3 1,-1-1 3,2 1-1,0 1 1,0 1 0,0 0-1,0-1 1,0-4 0,0-1 1,0 0-1,0 1 0,0-3 0,0-1 2,0-4 0,0-6-2,-3-3 1,-6-3 1,-1-2 2,-5-3-4,0 0-1,-3 0-12,3 0-35,-1-8-53,2 0-79</inkml:trace>
  <inkml:trace contextRef="#ctx0" brushRef="#br0" timeOffset="89656.6873">8850 3207 317,'0'0'61,"0"0"-60,0 0 23,0 0-6,0 0-16,0 0 1,0 0-1,0 0 4,0 0 10,3-5 8,6-3-7,-2 1-10,1-4 2,2 1-8,-3-2-1,1 0 0,1 0-5,-2-1-19,-2 0 1,-4 1 4,1 3 4,-2 2 1,0 1 8,0 3 6,0 3-1,0 0 1,0 0-3,-3 0 1,-2 7 1,1 10 1,1 4 1,0 3 1,2 1 3,-1 1-1,2-3-4,0-2 0,0-5 0,0-2-4,0-4 3,2 0-11,2-5 5,3-3-19,1-2-18,-4 0-90</inkml:trace>
  <inkml:trace contextRef="#ctx0" brushRef="#br0" timeOffset="89960.6646">8978 2919 385,'0'0'104,"0"0"-97,0 0-3,0 0 8,0 0-12,0 0-7,0 0-56,0 0-53,0 3-35</inkml:trace>
  <inkml:trace contextRef="#ctx0" brushRef="#br0" timeOffset="90447.0818">9084 3071 217,'0'0'103,"0"0"-87,0 0-2,0 0 25,0 0-25,0 0-10,15 0-1,-8 0 7,2 0-8,5 0 0,2 0 1,3 0-3,0 0 0,1 0-3,-3 2-71,-2 2 9,-5 4-54</inkml:trace>
  <inkml:trace contextRef="#ctx0" brushRef="#br0" timeOffset="90747.0627">9106 3232 168,'0'0'71,"0"0"-55,0 0 3,0 0 11,0 0-13,0 0 0,32 6 1,-20-6 9,5 0-10,0 0-2,-2 0-15,-5 0 0,-2 0-51,-5 0-25,4 0-115</inkml:trace>
  <inkml:trace contextRef="#ctx0" brushRef="#br0" timeOffset="92091.0454">9618 2967 119,'0'0'233,"0"0"-172,0 0-26,0 0 0,0 0-20,0 0-15,0-2-10,2 15 10,-1 1 4,1 4 12,-2 3 16,0 0-14,0 3-10,0 1 1,0 1-5,0-1 2,2 4-4,0-3 0,-1-2 5,1-1 1,-1-3-8,-1 0-12,0-5-28,2-6-34,-2-4-85</inkml:trace>
  <inkml:trace contextRef="#ctx0" brushRef="#br0" timeOffset="92431.0601">9910 3018 463,'0'0'103,"0"0"-72,0 0 4,0 0 4,0 0-17,0 0-18,0-4-4,0 4-3,0 0-26,5 1-13,-2 7-36,-1-3-93</inkml:trace>
  <inkml:trace contextRef="#ctx0" brushRef="#br0" timeOffset="92685.0621">9933 3251 446,'0'0'53,"0"0"-50,0 0 8,0 0 44,0 0-20,0 0-27,1 2-3,-1-2-5,0 0 0,0 0-3,0 1-64,3-1-58,0 0-63</inkml:trace>
  <inkml:trace contextRef="#ctx0" brushRef="#br0" timeOffset="93407.0524">10111 3070 302,'0'0'102,"0"0"-86,0 0 17,0 0 29,0 0 2,0 0-30,7-25-19,-4 24-8,0-1-3,0 1-4,1 1 0,4 0-8,-2 0-1,4 11 2,-2 4 2,-4 4 5,-1 1 1,0 1-1,-1 0 0,2-6-10,-3 1 9,2-4-7,-3 1 4,0-3-2,0-1 5,0-3-3,0-3-7,0-2 3,0-1-18,3 0 1,2 0 16,-2-10 6,6-5 3,-2-4 0,1-1 0,2-1 5,1-3 8,2 1-10,-2 3 9,-1 6-9,-3 3 4,1 4-5,-2 2 0,-1 5 3,0 0-10,1 0 1,0 0-5,-1 12 5,-2 2 0,0 4 4,0 0 4,-3-2-4,6 2-3,-2 0 3,1 0 2,-1 0 1,1 2-1,-2-1-2,1 1-9,2-5-50,-3-6-60,0-3-44</inkml:trace>
  <inkml:trace contextRef="#ctx0" brushRef="#br0" timeOffset="99330.0876">11088 2757 304,'0'0'30,"0"0"-28,0 0 1,0 0 43,0 0-14,0 0-19,0 0-9,1 0-1,1 0-3,-1 1 2,2 2-2,2 0 0,2-1-4,-1-1 4,5-1 0,0 0 0,1 0 0,2 0 0,1-3 0,-5-4-5,2 0-11,0-3-15,-1 1-12,-1-1 9,-1-1-11,0 0 9,-3 2-4,1 2-46,-4 2 5,0 0 68,-3 4 13,0 0 81,0-1 6,0 2-43,0 0-16,0 0-12,0 0-7,0 0-3,0 0-6,0 0-5,-1 0 3,-2 8 2,1 2 4,1 2 0,-1 0-2,2-1-1,0-1-1,0 3 1,0-3 3,0 1 0,0 1-1,6-4-1,2 2-1,-1 0 2,5-4-2,-3 0-1,3-1 3,3-4-3,-2-1 6,2 0-3,-3 0-3,1-6-3,-5-5-10,3-2-11,0-3 2,0-2 5,-2-3 22,0-1-5,1 4 6,-4 3 25,-1 6-3,-1 3-6,-2 5 24,-2 1-19,1 0-27,2 0 0,3 4-5,0 8 4,-3 2 1,5-1 0,-4 0-1,-1-2 1,1 0 0,-2 0 4,-1-2-4,1 1 2,-2-1-4,0 2-18,0-4-58,-9-1-101</inkml:trace>
  <inkml:trace contextRef="#ctx0" brushRef="#br0" timeOffset="99617.0506">11265 2546 406,'0'0'69,"0"0"-49,0 0-8,0 0-12,0 0-11,0 0-75,2-7-105</inkml:trace>
  <inkml:trace contextRef="#ctx0" brushRef="#br0" timeOffset="102211.0171">12011 2850 37,'0'0'58,"0"0"-4,0 0 5,0 0-9,0 0-10,0 0-13,36 0 11,-31-3-11,-2 0 16,-2 0-3,5-1-5,-2-1-27,1-1-2,2-2-6,1-1 3,2-1-3,1-1 0,2-1 0,-4-1 2,3-4-2,-2-1 0,-1-2 4,0-2 0,-1-1-1,-1-1 1,-1-2-4,-3 3 2,2 0 2,-2 4-4,-3 0 5,1 4 31,-1 1-17,0 1 10,0 1-9,0 3-18,0 1 5,0 4 2,0 0-2,0 0 3,0 4 10,0-1-5,0 1-9,0 0-2,0 0-8,0 0 7,0 0-6,-1 0-3,1 0-2,-2 0-4,1 11-3,-1 4 15,-1 3 0,0 4-3,0 4 4,2 3-1,-1-1 9,1-1-8,1-1-2,0-4 1,0 1-2,6-5-1,6-2 2,1-2 1,2-2-5,1-1 3,1-3 2,2-1 0,-1-4 2,3-2-3,0-1 2,-3 0-2,0 0-1,-5-3 2,2-6 0,-4-3 0,2-3-1,-1-3-1,0-4 1,1-4-5,-2-1-25,-4-2 18,-1 2 5,-3 2 7,-2 2-3,-1 3 8,0 2-3,0 2 5,0 2-5,0 4 1,0 2 10,0 5 3,0 2 8,-1 1-15,1 0-8,-2 0-3,2 0-9,-4 10-7,0 11 13,1 8-2,-2 3 8,4-3 3,-1 0 0,1-2-1,1-1-2,0-4 1,0 0-1,0-3 2,0-2-4,0-3 1,0 1 1,0-2 1,0-3-1,0 1-7,0-7 1,0-1-5,0 0-8,0-3-1,1 0 9,1 0 3,-2 0 8,0 0 7,0 0 0,0 0-3,0 0-4,0 0 2,1 0 1,-1 0-3,0 0 0,0 0-2,0 0 1,0 0 1,0 2 0,0 4-10,0 1 8,0-1 2,0 2-4,0-4 4,0-1 4,0-1 0,0-1-4,0-1 13,0 0 8,0 0 9,0 0 4,0 0-11,0 0-8,0-3-14,0-8-1,3-6-4,5-4-11,5 1-2,-1-4-8,3 3-1,-2 0 13,1 2-13,-1 5 1,-2 3 6,-1 2-2,-4 3 3,0 3 9,-1 3 0,-1 0 4,2 0-7,0 1 8,0 15 3,0 0-5,0 4 3,3 0 3,-3-1 0,0-1 6,0-1-11,1-3 10,2-1-3,-1-3-1,-1-2 3,2-3 1,0-1-3,0-1-1,0-3 0,6 0 9,-3 0 1,1 0-2,-1-5 1,-1-4-5,0-3-1,-2 0 0,-1 0-3,2-2 4,-4 3-5,0-3 3,-3-1 4,-1 3-7,-2-2 1,0 3 10,0 1 13,0-1-18,-6 4-2,-2 3 6,2 1 4,-1 1-6,2 2-2,-1 0-6,0 0-3,0 0 3,-1 14-5,3 4 1,-1 3-2,4 1 6,1-1 0,0-3-8,0 0 6,4-2-2,8-4 4,0-1-2,6-2-2,0-5 4,4-3-4,2-1 4,0 0-7,1-1-35,1-12-33,-4-3-101</inkml:trace>
  <inkml:trace contextRef="#ctx0" brushRef="#br0" timeOffset="102909.0501">11999 2639 239,'0'0'56,"0"0"-39,0 0 49,81-27-27,-53 21 2,4 0 4,2 0-16,6 0-3,0-2-21,4 4 6,2-2-4,-3 2-2,-1 2-5,-6 0 3,-5 2-3,-10 0-2,-5 0-39,-7 0-31,-9 2-57,0 4 26,0 0-88</inkml:trace>
  <inkml:trace contextRef="#ctx0" brushRef="#br0" timeOffset="104255.0457">13809 2789 318,'0'0'48,"0"0"-46,0 0 47,0 0 9,0 0-20,0 0-24,0 0-1,3 0-6,6 0 11,0-5 11,-2-3-26,5 2 9,-1-3-8,-1 0-8,3-3-3,-3 0-6,-1-2 10,-1-1 2,-3 0-22,-1 3 15,-2 0-12,-2 4-6,0 1 26,0 3-2,0 2-2,0 0-7,0 2-1,0 0 12,0 0 0,0 0-9,0 0-9,3 4 1,1 5 12,1 3 5,1 1 0,-2 1-3,2 1 3,-1-2 0,1-1-1,0 1 3,1-2-2,-1 2 2,0-1-2,2-1 2,0 0-2,-2-1 0,2-2 0,-4 0 3,1-2-3,-5-3 1,0 0-3,0-2-8,0 1 5,0-1 5,-3 1 2,-6-1 3,-3 1-4,0-1-1,0 1 3,4-2-1,1 0-1,3 1 1,2-1 2,1 0 17,1 0-7,0 0-14,0 0 6,0 0-6,0 0-6,0 0-5,0 0-24,0 0-59,0 0-43</inkml:trace>
  <inkml:trace contextRef="#ctx0" brushRef="#br0" timeOffset="105498.1584">13957 2879 56,'0'0'93,"0"0"-16,0 0-20,0 0-14,0 0 3,0 0-11,80-2-1,-66-3-5,2-1-12,1 2-6,-1-2-10,2 0 1,1-2 6,-1 3-4,0-4-4,-2 2 0,-1 0 0,0-1 2,-6 2-1,-1-2 2,2 1 0,-3-2-1,0-3-1,-1-2 3,-5 3-1,2-3-1,-3 2 4,0 0-5,0 1 3,0 1-3,0 1-1,-6 3-4,0 0 2,0 4-2,1 0 0,-2 2-7,0 0-3,-1 0 6,-1 0 2,0 0-11,2 0 4,1 8 11,0 2-1,1 4-5,0 4 7,2 1 1,0-3 0,3 2 0,0-3-1,0-2-10,0-2 11,0-1 2,7-2-1,5-2 1,1-1 4,7-3 0,-1-2 14,7 0-7,0 0-5,3 0-3,-2-1 4,-2-8 4,-4 1-4,0-3 6,-4-3-7,-1 0-4,0-2 13,-3 0-12,-1-1 7,-4-4-4,-2-2 21,-2-5-19,1-3-5,-1 2-1,-1-5 1,0 1-2,1-1-1,-2 2-2,-2 0 1,3 7 3,-3 2-3,0 5 15,0 9 13,0 4 1,0 4-21,0 1-9,0 0-1,0 6-9,0 18-8,-6 16 18,-4 4 5,4 6-5,0-2 1,3-4-1,1-3 6,2-4-6,0-5 0,2-5 0,8-3-1,5-6 1,2-3 0,0-4-3,4-7 2,0-3-16,6-1-28,0 0-8,3-14-40,-4-4-110</inkml:trace>
  <inkml:trace contextRef="#ctx0" brushRef="#br0" timeOffset="105866.1341">14321 2595 317,'0'0'201,"0"0"-188,0 0-13,0 0-11,0 0 11,0 0 7,92 0 10,-50-3 4,4-4-14,-2-1 0,-1 0-1,-1 0-4,-2 0-1,-2 1 1,-6-1-2,-11 5-8,-6 0-14,-9 2-35,-5 1-33,-1 0-79</inkml:trace>
  <inkml:trace contextRef="#ctx0" brushRef="#br0" timeOffset="107498.0299">15456 2587 375,'0'0'67,"0"0"-31,0 0 31,0 0-15,0 0-19,0 0-17,-16-7-7,8 9-6,-4 11-3,-1 3-2,2 2 2,2 0-1,2-2 1,3-1-5,1-1 3,3-1 0,0-2-5,0-1 0,0-2 4,4-3-4,8-1 6,0-2 1,7-2 0,1 0 4,2 0-8,2-2 4,0-6-12,-5-1-20,-1-1-18,-4 1 23,-4-2 0,-4-1 2,-3 1 1,-3-2 13,0 0-2,0 0 11,-3-2 2,-9 2 0,2-1 3,0 4 3,0 2 6,4 4-2,2 3-4,2-1 17,2 2 4,0 0-26,0 0-1,-1 0-7,1 0-2,-2 2 9,2 5 0,0-1-4,0 2-1,0-4 0,2 2 4,7-3 1,1-3 0,2 0 3,6 0 5,0 0 5,4 0-11,0-8 4,0 0 3,-3-3-6,0-3 0,-5 2 2,-5-4 3,1-1 16,-6-1-9,1-5 8,-2 0 0,0-2-13,0 1-3,-1 2-4,-1 1 2,-1 2 7,0 3-5,0 2-1,0 4 6,0 3 12,0 3 2,0 3 0,0 1-8,0 0-17,0 0-2,0 0-8,-1 19-6,-4 13 15,-1 11-1,1 5 1,1-1 0,-2 3 0,3 0 0,0-2 5,3 0-9,0-2 6,0-4-3,0-3 2,0 3-2,0-3 2,0 0-1,3-6 7,0-7-3,0-7-4,-3-1-3,0-2 3,0-9 2,0-1 6,0-6-8,0 0 1,0 0 7,0 0-1,-4-9-7,-2-9-5,0-3-1,4 1-3,2-1 6,0 2-5,0-2 7,3-3-10,12 1-12,6 2 7,6 3 4,3 4 2,3 2 10,-2 2-8,-1 0-6,-3 5-25,-5 0-17,-7 2-13,-5 0-50,-5 0-35</inkml:trace>
  <inkml:trace contextRef="#ctx0" brushRef="#br0" timeOffset="110388.1133">16700 2561 236,'0'0'153,"0"0"-122,0 0-3,0 0 16,0 0-28,0 0 2,-13-9-18,7 15 1,-4 7-1,2 3 0,0 2-5,2 0 5,-1 1 4,3-1 1,2-1-2,2-2 2,0-2-5,0-1-7,0-1 7,0-2 0,8 0 0,0-3 0,3-1 8,1-1-7,4-1 2,1-3 1,-1 0-1,2 0-1,-3 0 0,1 0 4,-2-9-5,1 0 2,-2-5-3,1 1-4,1-2 3,-6-2-1,-3 2 4,-2-2 5,-4 3-7,0-1 1,0 1-1,-12 0 2,1 3 1,0 0 11,-4 2-2,3 3 6,-3 1-15,3 2-3,3 3 1,3-1-1,5 1 9,-1 0-9,2 0 0,0 0-8,0 0 1,0 0-5,0 4-2,0 4 0,0-2 5,0-2 6,2 2 1,5-3 1,3-1 1,4 0 1,4-2 1,0 0-2,4 0 6,2 0-5,0-5-1,-5-1 2,2-1-2,-6-1 0,1-1 1,-7 0-1,-2 0 1,-2-2-1,-5-2 8,0-1-8,0 2 7,0 0-7,0 3 0,-7-1 1,-4 0-4,1 2 3,-2-2-1,3 3-5,0 1 3,4 1 2,1 4 1,0 1-1,4-2 1,-2 2 0,2 0-8,-1 0-10,1 2 8,0 6 9,0 0-10,1 2 8,9-2-1,1 0 4,1 0-4,6-3 7,0 2-6,3-3 6,0-2-3,-2 0 3,2 1-1,-3 0-2,-3 2 1,-1 1 0,-3 1-1,-3 1 0,-2 2 0,-1 3 0,0 0 3,-2 1-3,0 1 0,0 0 2,-2 0-2,1 1 3,1 1-3,-1-3 1,-1-1-1,3-1 0,1-3 0,1-1 0,0-1 0,0-2-1,2-2 1,-2 0 1,5-3 0,4 1 2,-2-1 7,1 0-5,4 0 1,-2 0-1,1-8 3,0-5 6,0-4-7,-1-2 3,-1-5 18,0-5-14,-3-2 10,-1 0-13,-3 0-4,-2 2 1,-3 3 5,-1 0 2,-2-1-1,0 3-11,0 0 2,0 1-3,0 5-2,0 5 4,0 5-3,0 5 3,0 1 4,0 2-8,0 0-2,0 0-8,0 0 5,0 0-2,0 3-10,-2 14 7,-4 5 6,-1 3 5,0 0-1,2-4 0,2-1 1,0-5-1,2-5 2,-1 0-2,2-7 1,0-2 0,0-1 1,0 0 1,0 0 9,0 0-5,0 0-1,0 0 17,0-6 4,0-6-20,0-2-5,3 1 1,-3 2 2,0 1 2,0 1-3,0-2-1,0 3-1,0 4-2,0 3 6,0 1-6,0 0-4,0 0 1,0 0-5,0 8-16,0 14-8,-1 4 32,-2 0 1,1 3 1,-1-1 4,1 1-4,1 0-2,1-2 0,0-3 0,0-1-6,0-2 9,3-5-6,5-1 1,1-3-2,-2-2 1,3-2 3,-1-3 0,2-2-3,-1-3 3,1 0-2,2 0 1,1 0-1,3-3 2,1-10 3,2-3-3,-1-5 5,2-4 0,0-7-2,3-3 1,-3-4-4,1 0-12,-4 4-2,-6 2-8,-3 5 15,-4 7-1,-2 3-7,-3 5 10,0 5 0,0 0 5,0 3 2,0 1 4,0 1 2,0 3 1,0 0 1,0 0-10,0 0-8,0 6-10,-2 12 6,-3 8 8,-1 4 1,0 2 3,-1-1 1,0-1-1,1-2 0,0 0 0,3-6 3,0-1-3,-1-1 0,1-5 1,-1-1-1,1-3 1,3 0-3,-1-3 2,1-1 0,0-2 2,0-2-2,-2-2 0,2-1 0,0 2 2,0-2 5,0 0-3,0 0 4,2-9 15,9-8-15,5-2-8,1-2 0,-2 4-5,0 3 5,-4 7-4,-4 4 4,2 1-2,-1 2-5,1 0 3,2 5-9,0 8 4,-2 4 8,-1 1-1,0 0 2,0-3 3,-1-1-3,1-4-1,-1-2 1,-1-2-1,2-3 1,-1-2 0,2-1-1,3 0-31,-1 0-41,-3-4-122</inkml:trace>
  <inkml:trace contextRef="#ctx0" brushRef="#br0" timeOffset="110915.0945">17291 2510 247,'0'0'90,"0"0"-43,84-20 28,-54 14-29,1 1-4,0 0-1,4-1-12,-1 1-12,-1-1-8,-5 3-2,-4 0-7,-6 2-5,-6 1-17,-5 0-62,-4 0-79,-3 0-113</inkml:trace>
  <inkml:trace contextRef="#ctx0" brushRef="#br0" timeOffset="112842.9761">18176 2526 239,'0'0'87,"0"0"-56,0 0 16,0 0 12,0 0-15,0 0-3,-11-8-15,8 8-15,-1 0-9,-5 0-2,0 0-1,-2 8-2,-3 5 5,2 3-2,-3-1 0,4 2 0,4-3-2,2 0 1,4 0-2,1-4-1,0 1-15,0-4 11,0 1 6,10-4 2,4 0 0,5 0 2,2-4 4,-1 0-6,0 0 1,1 0 0,-3 0-1,0 0 5,-1-5-5,-3-2-17,2 1-2,-3-2-5,-4-1 1,-2 1 12,-4-2 3,0-1 4,0 1 2,-3-3 2,0-1 0,0 2-1,-6 0 1,-3 3 3,-1 0 1,-2 3-2,3 1 4,0 2-3,0 3 8,3 0-3,0 0-8,2 0-2,-1 0 2,2 0 0,3 0 0,0 0 0,0 0 2,0 0 5,0 0-7,0 0 0,0 0 0,0 0 0,0 0-2,0 0 1,11 0 0,-1 0 1,2-2 0,0 1 2,1-3 2,1 1-4,2-2 2,1 0-2,0 1 2,0 0 1,1 1-3,-5 3 0,2 0 0,-4 0-2,-2 0 0,2 4 2,-2 6-2,1 3 4,-2 2-2,-2 0 0,-3 1 0,0 1 0,-3-2 0,0 0 1,0-3 0,0-3-1,0 0 0,0-1 0,0-3 2,-1 0-1,1-2-1,-2-1 2,2-1 3,0-1-3,0 0-2,0 0 4,0 0-1,0 0 0,0 0 34,0-3-14,11-9-20,3-5 8,2-2-10,3-5-2,3-2 1,1-1 0,2 3-10,-3 6-17,-8 6 19,-4 9 7,-7 1 0,0 2-6,2 0-9,-1 5 8,1 9 6,1 2-4,-2 2 6,0 1 0,1-5 0,0 0 0,-1-3 1,1-1 0,-1-2-1,2-1 0,0 0 6,0 0-6,0-2 1,0 1-2,1-1 4,1 0-6,-2-1-5,-2-1-51,1-2-112</inkml:trace>
  <inkml:trace contextRef="#ctx0" brushRef="#br0" timeOffset="118089.0297">18960 2490 75,'0'0'74,"0"0"-28,0 0-9,0 0 2,0 0-1,0 0-11,0 0 9,-36 12 1,33-7-18,-4-1-7,3 3-11,-1 3 1,1 0 2,-1 2 3,0 5 0,0-1 7,1 1-9,2 1 9,-1-3-5,2 0-6,1-3-3,0-1 0,0-2-8,0-2-1,0 0 9,4 0 0,5-3 2,0-1 6,3-1-2,2-2-6,2 0 36,1 0-5,0 0-17,-1-6-12,-2-2 6,-2-1-2,0 0-5,-3 0 7,-2-1-4,-1-2-3,-2-2 5,-2-1 3,-2-2-6,0-2-2,0-1 2,0 2-2,0-1 2,0 2-2,-3 4-1,-4 2-6,-1 2 3,2 5-3,2-1 6,1 3 7,3 2-7,-2 0 0,1 0-3,-1 0-16,-2 2-2,1 7 14,2 0-1,1-1-2,0-3 5,0 1-2,0 1-13,0-4 17,3 1 3,7-3 0,0 1-3,5-2-4,0 0 7,1 0 0,1 0 13,-1 0-9,-1-6-1,1 0-1,0-3-1,-3 0 2,-4 0-3,-2 0 7,-5-2-1,0 1 6,-2-1-9,0 1 8,0-1-10,0 1 5,0 4-6,-2-2-2,-4 4-2,1-1 4,2 1 0,0 2 2,2 2 3,-1-1-4,2 1-2,0 0-7,0-2 8,0 2-13,0 0-14,0 0-6,0 0 13,0 0 15,0 3 5,2 5 0,5-2-3,6 1 2,3 1 1,3-1 0,5-1 1,0 0 8,0 2-4,-5-1 1,-1 1-6,-1-1 0,-3 4-3,-3-1 3,-1 3 0,-2-2 0,-2 2 0,-2 0-3,1-1-2,-2 3 6,-2 0-1,2-3 3,-2 0-1,-1-1-2,3-2 5,-1 0-5,1-2 1,2-1-3,-2 1 5,1-3-3,1-1 3,0 1-2,3 0-2,-1-1-2,3-2 3,1-1 0,1 0-2,3 0 2,3 0 14,1-9-14,4-1 6,-1-5-4,4-1 1,0-3 1,1 1 7,0 0-11,-6 1 3,-2 4-1,-4 2 8,-6 2-6,-3 6-1,-4 1-3,-2 2-1,1 0-14,4 0-6,-1 14 14,3 1 4,-5 5 3,1-2 1,-3 2 16,0-5-5,0-1 3,0-3-5,0-2-7,0-1 0,0-3 4,0-2-6,0 1 4,0-3 1,0 1 0,0-2-4,0 0-2,0 0 7,0 0-7,0 0 12,0 0-2,0 0-2,0 0 19,0-7-7,0-4-20,0-6-14,8-1 4,8-4 4,4-1-13,0 5 6,-2 1 4,-1 5-3,-5 6 12,-2 2 0,-3 2-1,-1 2-2,-1 0-6,0 0-19,2 5 24,-3 6-7,1 7 10,-4 1-3,-1 0 6,0 2-2,0-1 7,0-1-3,0-4 0,0-1-2,0-5 0,0-1 3,0-4-3,0-2 0,0-1 0,0-1 2,0 0 4,0 0 9,2 0 12,4-10 1,4-5-25,1-6-2,2 0-3,5-1-15,-3 1-3,3 5-11,-2 1 17,-4 5-9,-1 2 8,-3 3 12,-2 5 0,0 0-4,0 0-6,4 2 1,1 7 5,-2 2 4,2 0 0,-1 1-2,-2 2 3,-2-2-2,-2 2 0,3-1 2,-4-1 1,0 2-1,0-2 0,0-2-10,-1-1-84,-1-3-59</inkml:trace>
  <inkml:trace contextRef="#ctx0" brushRef="#br0" timeOffset="121639.0195">20551 2492 113,'0'0'113,"0"0"-65,0 0 1,0 0 10,0 0 4,0 0-14,0 0-3,0 0-6,0-11-3,0 9-3,0 2-11,0-3 2,0 2-12,0 0-6,-4-1-7,-1 1-4,-1-1 1,-2 2 3,-3-1-5,-1 1 5,-4 0-4,-1 0 2,-4 7-6,0 4-16,3 0-7,-1 2-3,4 0 15,3-1 8,3 3-2,2-1 1,2-1 7,3 1 0,2-2 0,0 0-11,0 0 11,0-2 1,0 0 2,0-5 4,5 2-6,4-3 2,0 1 1,3-4 1,1-1 0,2 0 1,0 0 9,1 0-10,-2-3 7,2-4-5,-1-4 10,2-3-2,-2 3-1,1-3-7,-2 2 2,-2-2 0,-2 2-1,-1 2-1,-3 2-2,0 3 2,-2 0-2,-2 3 0,-2 2 3,0 0 10,0 0 2,0 0-12,0 0-3,0 0-14,0 5-1,0 5 14,4 3 1,2-3 6,2-1-6,3-2 0,2 1 0,3-3-1,0-2-1,5-1 2,0-2 2,3 0 0,-3 0 0,-3 0-2,0 0 3,-4-2-3,0-6 0,0-1 1,0-5 4,-1 0-5,-2-4 2,0-4 5,-2-2-6,1-4 3,-1-4-4,-1-4 1,1-4-1,-2-2 1,-1 2 0,-3 1 0,-2 4-1,-1 5 0,0 3-1,0 4 2,0 8 13,-3 5 21,-1 5 9,1 5-22,0 0-22,-6 4-6,-1 22-13,-8 12 19,-2 12 7,1 5-5,2 2 0,1-3-2,2-2 0,6-10 0,6-7-1,2-4-8,0-5 7,5-5 2,8-1 0,5-7-5,5-1 5,3-4 5,4-7-5,4-1-27,4 0-48,-1-3-16,-6-9-87</inkml:trace>
  <inkml:trace contextRef="#ctx0" brushRef="#br0" timeOffset="129153.0712">21586 2503 281,'0'0'128,"0"0"-116,0 0-10,0 0 10,0 0 16,0 0-17,0 0-7,0 0 3,0 0 1,0 0-7,0 0-1,0 0 0,0 0 9,8 0 0,0 0-5,0 0-1,1 0-1,2-4 5,1 0-6,-3-2 1,1-2 1,0-1 5,1-3-6,-2-5 9,1-2-8,-2-2 2,1-5-1,1 2-4,-1 1 2,-3-4-2,0 4 0,-3 0 1,-1 0-2,-1 4 0,-1-1 1,0 4 12,0 1 1,0 4-3,0 4 3,0-1-12,0 3 4,0 2 4,0-1-3,0 4-5,0 0 3,0 0-4,0 0-6,0 0 6,0 0-4,0 0-8,0 0 5,0 4-10,-4 13 17,-1 5 3,-1 4-3,2 3 1,-1 4 0,2-2-1,0 4 0,3 0 0,0-4 0,0 2 0,0-4 0,0-1 0,0 0 0,4-4-1,6 0 1,-3-2 1,2-4 6,-2-1-6,1-6-1,-2-4 0,0-1-1,0-3 0,1 0-7,-1-1 6,2-2-7,-1 0 9,4 0 0,-1 0 0,2 0 0,0 0-2,0-8 2,1-2-12,-1-5 5,3-2-14,-6-4 3,0 1 4,-4 1-15,-4 1 6,-1-1 14,0 4-1,-3 4 4,-6-2-1,0 6 1,-4 1 3,5 1 3,1 2 0,4 2 2,1 1-1,2 0-1,0 0 0,0 0-1,0 0-14,0 0-2,0 0 13,9 0-4,2 0 0,2 0 0,2 0 5,1 1 3,1-1 0,4 0 3,1 0-3,-1 0 1,3 0-1,1 0 2,1 0 0,0 0 0,-3 0-2,-1-1 0,1-2 0,-4 0 0,0 0 0,-1 1 4,-3 1-2,0-2-1,-4 3-1,-2-2 0,-5 2-1,-2 0 1,-2-1 0,0 1 8,0 0 15,0 0 16,-3-2-11,-8 1-16,-1 0-11,-4 1 3,-2 0-2,3 0-3,-3 0 1,2 8 0,-2 7 2,4 1-2,0 0-6,1 2 4,4-3-6,2 0 8,4-1-4,3-1-4,0-2 4,0 1 2,0-3-2,0-2-2,0 1 2,0-4 3,0 1-7,7-2 3,2 0 5,1-3 3,0 2 3,5-2-6,-2 0 1,4 0 7,-2 0-5,-1 0-2,-1-2-1,0-3 5,-1-2-2,1-2 2,-1 0 1,-3-1-1,-1-4 3,0-1-7,-2-2 3,2-1-1,-3 0-2,0 0-2,-2 3 5,-3 3-2,0 3-2,0 1 11,0 2 9,0 4 2,0-2-2,0 4 1,0 0 0,0 0-21,0 0-2,0 0-9,0 6-3,0 6 9,0-1 5,0 3 3,0-4-2,0-2-1,0 0-1,0-3 0,0 0-2,6-1 0,2-1-1,1 0 4,4 0 1,1 0-1,2 0 4,1-1-4,2-2 1,-4 0 5,1 0-5,-1 0 0,1 0 0,0 0 4,-3-2-1,-1-4-4,0 1 2,-3-2-2,3-1 5,-1 0-4,2-3 1,0-1-3,-3 1 3,-2 3-2,-4 0 0,-1 3 4,-1 1 2,-2 1-6,0 1 2,0 1 0,0 1 8,0 0 6,0 0-7,0 0-9,0 0-4,0 0-9,0 0-4,0 6 10,0 4 4,0 1 6,0 1-4,0-2 1,0 3 0,0-2 1,0 2-1,4-3 2,2 1-2,2-1 0,-1-4-5,2 0 5,0-5-1,2 3 1,0-3 1,0 1 1,-1-2-2,0 0-8,3 0 7,-3 0 1,2 0-5,0-3-1,-1-5 6,2 2 2,-4 0-2,-2 1 1,-1 4-1,-3 1 0,-1 0-4,-1 0-12,2 0 4,-1 6 11,1 6 0,0 1-2,-2 1 3,1 1 0,-2-1 3,1 0-3,-1-6 0,0 2-1,0-4-6,0-2 0,0 0 7,0 1 4,-1-2 4,-4 0-1,2-1-3,-1-1-1,-1 0 20,-1-1-1,0 0 1,0 0 2,2 0-13,1 0 5,0 0-14,1 0-3,-1 0 0,2 0-5,-2 0 11,3 0-6,0 0 0,0 0 3,0 0-1,0 0-1,0 0 1,0 0-2,0 0 5,0 0-4,0 0-1,0 0 0,0 0 1,0 0 2,0 0-2,0 0 0,0 0-1,0 0 1,0 0-1,0 0-2,0 0 1,0 0 1,0 0-2,0 0-5,0 0-2,0 0-17,0 0-9,0 0-14,0 0-3,-4 2-22,-1-1 27,-1-1-88</inkml:trace>
  <inkml:trace contextRef="#ctx0" brushRef="#br0" timeOffset="131309.0739">22615 2493 199,'0'0'96,"0"0"-41,0 0-17,0 0 2,0 0-7,0 0-22,0 0-7,22-39-4,-18 31 3,1 1-1,-1-4-2,2 4 7,-3 0-7,-1-3 0,-2 4 0,1-1 0,-1-2 8,2 1-8,-1-3 0,-1 3-1,0-3 0,0-1-1,0 3 4,0 0-4,0 0 4,0 2-3,0 0 1,0 3 0,0 1 2,0 3-2,0 0 0,0 0-3,0 0 0,0 0 2,0 0 0,0 0-12,5 7-2,2 7 9,3 2 6,-2 1-3,1 1 3,1 0 0,-2-1 0,-1 2 5,4-2-5,-2-1 3,1 1-1,-1-3-1,-3-2 0,0-1-1,-3-1 1,-3-1-1,0 0-4,0-2 4,0 2 0,0-2-1,-2-2 1,-5 1 1,-3-1 15,-1 0 5,-2-1-10,-1-1-7,4 0-2,-3-2 0,2 1-2,2-1-15,-3-1-9,5 0 0,-3 0-13,3 0 5,1 0 13,3 0 15,-1 0 2,1 0 1,1 0 0,-1 0 1,2 0 0,1 0 0,0 0 1,0 0-2,0 0 2,0 0-2,0 0 1,0 0-4,0 0 1,0 0-2,0 0-5,4 0 7,7-1 3,3-1 3,3 1-1,1-1 2,-1 1-2,2 1-1,-3-2 5,4-1-3,-3 2 4,2-3-2,0 0 0,-1-2 3,3-1 4,-5-1-3,-3 1 7,0-1 0,-5 0-4,-3 0 7,-1 0 3,-1-1-4,0 2 16,-1-4-10,1 2-11,-2-1-11,3-3 0,0 2 1,-1-3-3,0 2-2,-2 1 2,1 2 3,-2 3-3,0-1-1,0 0 1,0 2 9,0 0-3,0 4-3,0-2 0,0 3 1,0-2 8,0 0 2,0 1-5,0 1 9,0 0-8,0 0 1,0 0-11,0 0-3,0 0-6,0 0 9,0 0 3,0 0-3,0 0-2,0 0-3,0 0 2,0 0-7,-2 11 4,-2 8 5,-3 5-3,0 2 4,3-2 0,1 1 0,0-2 0,0-1 0,1-2-1,2-2 1,0-1 0,0-3 0,0-3-5,0-1 5,0-5 2,0 0-2,5-2-10,1-1 4,4-2 6,2 0 6,0 0 8,3 0-6,0-3 9,1-5-10,-1-4-5,5-4 15,2-4-9,1-4-1,3-2-4,3-1-3,-4 3 0,-3 1-3,-7 8 2,-1 3-3,-8 5 1,-5 5 3,1 1-1,-2 1-4,1 0-5,2 1-14,3 11 18,4 2 6,1 3 0,0-1 5,2 0-1,-3-1-4,1 1 0,-1-3 4,-1-1-4,-4-2 0,-1-2-3,-1-2 3,-1 1 0,-2-3-1,0 0 1,0 2 0,0 1 4,-6 0-2,-6-1 7,-5 0 1,1 0-6,-2-2-4,1 0-23,0-3-46,0-1-52,-1 0-83</inkml:trace>
  <inkml:trace contextRef="#ctx0" brushRef="#br0" timeOffset="131653.0813">23035 2224 311,'0'0'242,"0"0"-235,0 0-6,0 0 11,0 0-5,0 0-7,-3 0-27,3 1-78,-3 1-162</inkml:trace>
  <inkml:trace contextRef="#ctx0" brushRef="#br0" timeOffset="133529.0722">23851 2461 294,'0'0'19,"0"0"-17,0 0-2,0 0 22,0 0 19,0 0-12,73-3 0,-55-2-19,3-2-6,0 0-1,-1 0-2,0-3 0,0 0-1,-5-1-18,-1-1-4,-3 0 7,-5 1 15,-3 4-6,-3 3 1,0 1 5,0-1 1,0 3 5,0 1-5,0 0 2,-4 0-6,-3 0 3,1 14 0,0 4-2,1 0 5,2 1 0,0 1-2,3-3 4,0-2 1,0-2-3,0-1-2,0-2 1,4 3 3,6-4-2,-1-2-3,2-1 5,4 0-1,-5-1-1,4-5 5,-4 1-7,2-1 1,0 0 0,-2 0-1,0 0 1,-3 0 2,-1-1-3,-2-4 14,1-2 5,1 1-4,0-4-9,4 2-7,2-3 1,1 1 0,-2 0 0,0 2-1,-1 2 1,-4 1 1,-2 0-2,-2 5 0,1 0-2,-2 0 1,-1 0-7,5 0 0,-2 0 3,1 0 4,1 2 0,-1 2 1,1 3 0,-2 0-4,0 4 1,0-3 0,-3 6 2,0 0-1,0-1 2,0 1 1,0-2 6,0-2-7,0-2 0,0 0 13,-3-4-12,1-1 1,2 0 3,-1-3-4,1 0-1,0 0 9,0 0-9,0 0 17,0 0-7,0 0 8,0-3 15,4-11-14,9-5-19,4-2 0,2-2-4,2 2-16,2 1 12,-3 1-19,4 4-7,-6 3 7,0 3 5,-7 6-5,-2 3 25,-2 0 2,-3 0-7,3 11-2,0 5 8,2 4-2,-2-2 3,1-1 3,-1 0-2,0-2 6,1-1-5,-3-2 4,1-3-1,-3-3-5,1 0 2,2-5-4,-2-1-57,1 0-162</inkml:trace>
  <inkml:trace contextRef="#ctx0" brushRef="#br0" timeOffset="133849.0706">24217 2249 554,'0'0'50,"0"0"-46,0 0 2,0 0 0,0 0-6,0 0-5,-2 0-36,2 0-57,0 0-80,0 0-13</inkml:trace>
  <inkml:trace contextRef="#ctx0" brushRef="#br0" timeOffset="134778.8584">25917 2027 374,'0'0'84,"0"0"-67,0 0-6,0 0 30,0 0-8,0 0-17,-47-39 18,28 37-34,-4 2 4,-1 0-10,-3 3 11,-2 12-7,-4 6 4,-3 3-4,1 4 1,3 6 1,0 1 0,4 1-1,6 0 1,-1 1-1,8-1 1,2 0-1,6-2-6,5-4 7,2-3-11,0-2 1,16 1 10,7-3 2,7-4-2,7-4 13,9-4-6,6-7-2,1-4-2,2 0-3,-2 0 0,-4-3-20,-7-7-49,-4-5-45,-8-1-124</inkml:trace>
  <inkml:trace contextRef="#ctx0" brushRef="#br0" timeOffset="135370.4328">25633 2182 257,'0'0'24,"0"0"-23,0 0-1,0 0 3,0 0 51,8 82-15,-6-50-13,2-1-9,1-2-6,1-2-2,0-3 9,1-1-14,-2-3 1,-1-2-4,-1-2 3,-3-1-3,0-1 0,0-4-2,0-2-31,0-4-60,0-4-142</inkml:trace>
  <inkml:trace contextRef="#ctx0" brushRef="#br0" timeOffset="136445.0889">26189 1940 305,'0'0'124,"0"0"-93,0 0-10,0 0 13,0 0 6,0 0-22,15-23-10,-14 21 3,1 2-11,1 0-2,2 0-1,2 3-5,5 12 3,-2 3 5,0 2-7,-2 0 7,-3-1 0,-2 1 0,0-2-4,-3 0-3,0-2 2,0-3-21,0 1 10,0-3 7,0-4-5,-3-1 10,0-3 1,1 0 3,2-3 0,0 0-9,0 0-13,0 0 2,0 0 13,0 0-4,0-3 11,5-7 0,5-5 0,5-3-12,-1-2 11,3-2 2,0-2 1,-2 6-2,0 1 0,-2 6 3,-2 5 7,-1 2-10,-3 4 1,-1 0 0,-1 0-1,-1 3-6,4 14-1,-2 5 2,-2 2 5,-1 0 0,-1-1 9,-1-2 2,2-3-2,0 0-3,2-3-2,-1-3 3,0 0-5,-1-5-2,0-1-16,-1-2-119</inkml:trace>
  <inkml:trace contextRef="#ctx0" brushRef="#br0" timeOffset="142858.9827">26741 2546 347,'0'0'98,"0"0"-83,0 0-12,0 0 19,0 0 11,0 0-16,0 0-3,0 0-14,0 0 5,0 0-1,0 0 4,0 0-1,0 0-5,0 0-2,0 0 0,0 0-46,0 0-77,0 0-129</inkml:trace>
  <inkml:trace contextRef="#ctx0" brushRef="#br0" timeOffset="143568.8062">27314 1975 370,'0'0'158,"0"0"-98,0 0-16,0 0 9,0 0-21,0 0-32,0-7 0,2 5-14,15 1 14,9-4 4,5 2-2,2 0 0,4 0-1,-3-1-1,4 2-8,-1 1-40,-2-1-45,-4 2-18,-7 0-65</inkml:trace>
  <inkml:trace contextRef="#ctx0" brushRef="#br0" timeOffset="143966.0931">27413 2099 198,'0'0'20,"0"0"-3,0 0 15,-29 107 34,23-76-28,0 1 13,0-3-11,1-4-34,3 0 8,-1-3-13,1-1 1,1-3 2,-1-2-1,1-1-2,-2-1 4,0-2-5,1-3-11,1-2-47,-1-3-72,2-3-113</inkml:trace>
  <inkml:trace contextRef="#ctx0" brushRef="#br0" timeOffset="146153.2462">27621 2287 220,'0'0'13,"0"0"-13,0 0 4,0 0 22,0 0 37,0 0-13,30 0-28,-18-3-12,3-1-4,-1-6-1,2 1 0,-4-2-1,3-2 1,-5-2 3,1-1-1,0-4-6,-3 2 3,0-2-2,-1 1-2,0 1 4,1-3-4,-4 3 1,1 2 2,-1 0 0,0 4 1,0 3-2,-1-1 6,-2 2 4,1 3 14,-2 1-17,0 3 8,0 1-3,0 0-9,0 0-5,0 0-8,0 0-6,-2 13-15,-6 10 26,-3 8 3,-1 5 2,-3 2-1,3 1 2,0 0-2,3-1-1,2-4 5,2-2-6,1-5 1,1-5 0,3-3 0,0-3 5,0 0-5,0-5 0,0 1-1,0-3 4,0-1-3,0-4 0,0-2 0,0-1 0,0-1 1,0 0 11,0 0-8,0 0 5,0 0 5,0 0 0,0-1 1,0-6-11,0-4-4,4-3-23,5-2 13,2-4-13,3-1-16,0 0 19,1 1-11,-2 1 19,1 4 9,-2 0-9,-3 3 11,2 4-5,2 1-11,-1 2-3,1 4 5,-3 1-6,1 0 8,-1 0 6,-1 0 0,-1 7 0,0 7-2,0 1 3,-2 2-5,0-1 11,0 1 0,1-3 1,-1 0-2,2-2 1,-2-2 0,3 1 5,0-3 8,0-2 1,1-3 7,2-1-2,-1-2-4,3 0-5,-2 0 2,0 0-11,0 0 6,-3-5-2,1-4 5,-2-2-5,-3-2-2,-2-1-1,-3 0-2,0-4-3,0 4-26,0-1 15,0 4-5,0 3 0,-3 3 16,-1 1-1,0 1-11,-1 2-2,-2 1-1,3 0 18,-2 0-1,-2 4 0,2 8 1,0 5 0,3-2 6,0 3 7,2-5-9,1 1-4,0-2 0,0-4 9,0 1-2,0-3 2,7 0-3,2-2 3,2-1 10,-1-1-5,3-2-1,1 2 0,-1-1 6,-1-1-17,2 0 3,1 0-3,-2 0 4,2 0-6,-3 0 6,1-8 11,-1 4-6,1-4-4,0 2 6,-3 1 0,3 0-13,1 0 4,-2 2-9,0 0 6,-2 1-1,-2 1 0,-2-1-3,-2 1 2,-4 1-3,2 0-2,-2 0-14,0 4 19,0 6 1,0 3-1,0-2 2,0-2 5,0-2-6,0-2-5,0-2 4,-2-2 0,1 2 1,1-1 3,0-2-3,0 3 3,0-3-1,0 0 0,0 0 7,0 0-5,0 0 1,0 0 5,0 0 8,0 0 34,0-3-11,0-8-41,3-4-6,6-1 6,4-4-5,1-1 3,5-2-5,-1 2-5,3 3 3,1 0-4,-1 5 4,-2 2 1,-2 4-1,-4 0 5,-8 7 1,-2 0-6,-3 0-6,1 16 7,1 6 8,-2 2 2,0 1-2,0-4 0,0 0 2,1-3-1,1-3 11,-1-3-10,2-3 3,1-3 2,-1 0-5,0-2 1,1 1-3,2-2-1,3 0-6,4-2-3,0-1-49,2 0-90</inkml:trace>
  <inkml:trace contextRef="#ctx0" brushRef="#br0" timeOffset="146535.2828">28867 2475 167,'0'0'47,"0"0"-18,0 0 16,0 0-28,0 0-11,0 0 0,-54 78 0,40-64-4,-3-2-2,-2 0-37,-1-3-166</inkml:trace>
  <inkml:trace contextRef="#ctx0" brushRef="#br0" timeOffset="149973.1391">7732 3980 211,'0'0'109,"0"0"-79,0 0 5,0 0 9,0 0-8,0 0-9,0 0-10,0 0-4,0 0-3,0 0-2,0 0-6,8-1-2,11-2-1,8 0 1,13-2 3,12-1-3,16-1 0,8-3 5,9 0-5,-2-2 4,-5 1-3,-5 0-1,-10 3-1,-11 2 1,-10 3 5,-14 1-5,-4 2-11,-12 0-18,-6 0-16,-5 5-25,-1 4-37,0-2-15</inkml:trace>
  <inkml:trace contextRef="#ctx0" brushRef="#br0" timeOffset="150426.8339">8208 3986 269,'0'0'123,"0"0"-106,0 0-17,0 0-7,0 0 7,0 0 15,-4 86 22,8-55-4,2 3-15,-1-2-3,1-6-1,-3 2-3,0-4-5,1 0-3,0-2-1,1-1 2,-2 2-4,-3 1 1,3-1-1,-3-2-15,0-5-22,0 1-35,6-5-37,2-4-55</inkml:trace>
  <inkml:trace contextRef="#ctx0" brushRef="#br0" timeOffset="151183.0944">8472 4392 345,'0'0'4,"0"0"-2,0 0 4,0 0 13,0 0 7,0 0 11,48 0-15,-36 0-11,7 0-1,-5-1 4,-1-8-9,2 0 1,-3-1-2,0-4 0,0-1 3,-4-2 0,-4 1-1,-3 1 5,-1-2-8,0 5-1,0-1-2,-1 1 2,-6 3 1,-1-1-6,-1 3-1,3 1 4,-1 3-8,1 1 2,1 2-4,2 0 10,2 0 9,1-1-8,0 1 0,0 0-2,0 0 0,0 0-24,0 0 4,6 0-2,10 0 23,1 0-2,5 0 0,0 0 4,1 0-2,-1 3 0,5 0 7,-3 2-7,-3-1 2,-2 3-2,-3 3-2,-5 0 2,-4 1 5,-2 2-4,-2 2 4,0 0 0,-3 3-5,0-1 2,0-4 2,0 1-3,0-3-1,4-3 2,-1 2-1,0-3-2,2 1 2,-2-1-2,3 0-5,1 1 6,5-3 0,0-4-8,6 1-15,-3-2-56,0 0-115</inkml:trace>
  <inkml:trace contextRef="#ctx0" brushRef="#br0" timeOffset="151915.0775">9269 3804 337,'0'0'116,"0"0"-86,0 0-5,0 0 33,0 0-7,0 0-20,0 0-31,0 0 0,0 6-26,-3 14 26,-5 7 0,0 7 2,0 4-1,1 4 8,-1 2-11,1-1 2,2 1 0,1-2 0,4-1-1,0 0 4,0-4-6,0 1 3,0-2-1,6-3-1,6-6-13,0-4-16,8-5 17,3-5 4,7-5-13,5-6 19,0-2-38,1 0-68,-5-7-97,-4-2 35</inkml:trace>
  <inkml:trace contextRef="#ctx0" brushRef="#br0" timeOffset="154129.5603">9990 3849 199,'0'0'119,"0"0"-74,0 0-33,0 0 5,0 0 8,0 0-15,-11 21-10,5-4-1,-3 2 1,0 5 3,-1 5 9,-1 1-3,0 3 1,-2 3-3,-1 2-7,0 0 3,1-2 0,2-5 0,4 0-3,1-6 0,-1-2 0,1 0 2,-2-4 3,5-3-5,0-2 0,1-2-3,1-5-22,1-2-36,0-5-66</inkml:trace>
  <inkml:trace contextRef="#ctx0" brushRef="#br0" timeOffset="154615.0963">9998 3819 103,'0'0'29,"0"0"-11,0 0 13,0 0 0,0 0 15,0 0 22,63 68-38,-52-44-7,-1 2 1,3-1-5,0 0-1,0 2 15,-1-2-10,-3-1-11,4 0-9,-1-3 2,-3 0-3,3-1-2,-1 0 10,-2-1-10,1-1 0,-3-1 0,-2-3 4,-2 0-4,0-3-16,4-2-20,-4-4-54,-3-1-62</inkml:trace>
  <inkml:trace contextRef="#ctx0" brushRef="#br0" timeOffset="154927.0957">9972 4095 88,'0'0'269,"0"0"-235,0 0-23,0 0 3,0 0-3,0 0-9,29-20 6,-12 19 1,4-1-2,0 2-5,3 0-2,4 0 1,2-1-1,0-1-17,-3 2-95</inkml:trace>
  <inkml:trace contextRef="#ctx0" brushRef="#br0" timeOffset="155558.3793">10458 3771 352,'0'0'72,"0"0"-41,0 0 3,0 0 2,0 0-36,0 0-3,0 43 3,4-5 2,1 6 8,3 3-3,-4-4-7,1 3 11,0-4-4,-3-2 10,-1-1 0,-1-1-11,0-3-2,0-3 1,0 2-4,0-1 1,0 3 0,0 2-1,0-6 0,0-4-1,0-13-11,0-7 9,0-4-14,3-4-52,2 0-4,1 0-36,0-12-10</inkml:trace>
  <inkml:trace contextRef="#ctx0" brushRef="#br0" timeOffset="156577.0859">11006 3834 199,'0'0'83,"0"0"-46,0 0 13,0 0-16,0 0 28,0 0-42,-64-4-17,53 16 3,3 3-4,-2 6 3,0 4 1,1 4 0,-3 4 1,4 0-5,1 4 5,1-3-5,0-1-2,3 0-3,3-3-5,0-1 3,0-7-3,0-4-3,10-2 6,4-3 5,2-4 4,4-3-4,5-4 3,5-2 4,3 0 0,4-11-4,0-4 7,-3-2-9,-4 3 8,-3-3-8,-7-1 7,-1-1-6,-2-3 0,-4 0 2,-4-1-2,-3 0 3,-5-2 1,-1-2 9,0-2-14,0 4 0,-4 4-2,-7 3-6,-6 3-11,-3 5 7,-4 3-16,0 6-3,1 1-17,3 0-39,-1 0-143</inkml:trace>
  <inkml:trace contextRef="#ctx0" brushRef="#br0" timeOffset="157240.0863">11101 3654 304,'0'0'72,"0"0"-52,0 0 1,0 0 15,0 0 13,0 0-4,-9-9-18,9 9-16,0 0-11,0 0-3,0 0-10,0 18 3,0 9 7,0 9 3,0 5 0,0 2 5,0 2-5,0 2-2,0-1 2,0 2 1,0-2 6,-1-1-6,-2-1-1,-2-3-2,5-4 2,0-2 2,0-5-2,0-3 0,0-4-6,0-4 12,0-6-5,0-2-1,0-4-1,0-2-6,2-2-22,-1 0-12,2-1 0,-1-2 0,-1 0-37,1 0-34</inkml:trace>
  <inkml:trace contextRef="#ctx0" brushRef="#br0" timeOffset="158096.5156">11389 3837 232,'0'0'107,"0"0"-81,0 0-20,0 0-6,0 0 0,0 0 3,24 20 10,-8-8 1,7 1 0,2-1-6,3-1 2,-2 0-3,-1-1-2,-1 1-2,-3-3-3,-5 0-1,1 1 1,-4-2 2,0 1 1,-2-2-3,-3 0 0,-1 1 0,0-3 0,-4 0 0,2 1 0,-2 1-3,-3-2 3,0 4 0,0 0-2,0 2-6,-6 3 8,-10 1 4,-1 3 8,-2-3-8,-2 2-4,1-1 2,1-2 4,1 2-6,-1 0 0,1 0-2,1 1-7,1-5-14,4 0-7,6-2-2,4-3-6,1 0-60</inkml:trace>
  <inkml:trace contextRef="#ctx0" brushRef="#br0" timeOffset="159977.0763">12322 3888 237,'0'0'40,"0"0"0,0 0-5,0 0 4,0 0 0,0 0-15,0 0-19,-5-4-5,-1 4-3,-4 9 3,-4 3 3,-5 3 1,-1 2-4,-7 2 7,-4 4-4,-3-1 0,-1-1 0,0 0-3,9-3-5,-1 2-6,2-2-9,6-3 10,4-1 10,5-5 0,4-2-1,4 0-5,1-3 0,1-1 5,0 0-8,0 1-5,0 1 9,3-1 3,7 1 1,2 1-2,6 0 6,0 0-1,4 0 2,6 2 3,7 0-5,1 0 2,4 1-2,0-1 2,-3 1 6,-4-4 0,-6 2-2,-2-1-1,-8-5-3,-4 2 0,-4-2-4,-3 1 0,-3 0-1,-3-1 1,2 1-19,-1 1-25,-1-3-41,0 0-56</inkml:trace>
  <inkml:trace contextRef="#ctx0" brushRef="#br0" timeOffset="161409.1029">12690 3771 327,'0'0'69,"0"0"-45,0 0-9,0 0 3,0 0 1,0 0-13,-3 0-6,3 0-2,-3 3-12,1 12 5,-1 5 9,-1 3 2,1 3 4,3 1-2,0 0-4,0-2 2,0-1-2,9-3 0,5-3 0,0-1-2,3-4 2,2-3 2,2-2-1,-1-3 0,2-2 3,0-3-3,-1 0 8,3 0-7,-3-3-1,-3-5 4,1-1-3,-4 0-1,0 0 3,-1-3-1,0-2 3,-2-1 3,0-3-3,0-1 1,-3-1-2,0-1-3,-3-2 1,-5 4-2,-1 1-2,0 1 0,0 4-25,0 4-6,-10 1-2,-2 5-47,0 3-59</inkml:trace>
  <inkml:trace contextRef="#ctx0" brushRef="#br0" timeOffset="162039.4653">12856 3813 200,'0'0'108,"0"0"-74,0 0 20,0 0 11,0 0-17,0 0-31,0-2-17,0 2-5,0 2-5,0 15-2,0 5 11,1 6 1,2 1 0,-3 2 1,1-2 1,1 0 2,-1 0-4,2-2 1,-1-2-1,1 1 1,-1-3-1,-2 1 0,0-2 0,0-2 4,0-2-3,0-1-1,0-4 0,0 0 1,0-2-1,0-3 1,0-2-1,0 0-19,0-3-15,1 0-4,1 1-19,2-4-39,-1 0-6</inkml:trace>
  <inkml:trace contextRef="#ctx0" brushRef="#br0" timeOffset="162810.4544">13236 3702 243,'0'0'107,"0"0"-59,0 0 10,0 0 11,0 0-7,0 0-33,0-6-17,0 6-10,0 0-2,0 0-5,0 0-9,0 12-1,0 10 7,0 5 5,1 5 3,1 3 3,1-1 4,0-1-7,0 2 1,-1-2 2,1 0-3,0 0 0,2-1 1,-3-2 2,-2 2-6,0 0 4,0-3-3,0 3 4,0 0 1,0-2-3,1 2 2,1-3-4,-2-4 0,0-6 2,0-6 2,0-5-2,0-5-5,0-1-53,0-2-9,0 0 2,0-5-80</inkml:trace>
  <inkml:trace contextRef="#ctx0" brushRef="#br0" timeOffset="163472.4322">13598 3566 210,'0'0'224,"0"0"-180,0 0-36,0 0 11,0 0 41,0 0-14,2-7-22,-2 7-24,3 0-3,3 1-8,9 14-4,4 8 15,4 6-2,-2 5 2,1 2 0,0 3 0,1 0-2,-4 4 2,-1-3 6,-1 0-5,-4 0 6,-3 1-7,1 1 1,-2 0 0,-5-2-1,-4-2 0,0-2 2,0-2-2,-18-1 3,-4-1-2,-8 5 12,-5-3-13,0-3-43,4-4 4,4-6-21,6-5-2,2-7-121</inkml:trace>
  <inkml:trace contextRef="#ctx0" brushRef="#br0" timeOffset="166954.8103">7971 5475 260,'0'0'104,"0"0"-64,0 0-21,0 0 8,0 0 21,0 0-7,-2-12-21,2 12-9,0 0 1,0 0-9,0 0-2,0 0-1,0 0-1,19-1 1,9-3 2,10-2 3,6 0-5,-1 0 0,3-2-2,-5 1-36,-4 3-23,-7 1-13,-5 1-61</inkml:trace>
  <inkml:trace contextRef="#ctx0" brushRef="#br0" timeOffset="167303.125">8008 5696 185,'0'0'84,"0"0"-84,0 0-5,0 0 5,0 0 23,0 0 23,63 0-5,-38 0-24,-1 0-11,-1 0-3,-1 0-1,0 0-1,-1 0-1,-3 0-8,3 0-41,-4 0-75</inkml:trace>
  <inkml:trace contextRef="#ctx0" brushRef="#br0" timeOffset="168191.1043">9087 5270 283,'0'0'113,"0"0"-82,0 0-4,0 0 7,0 0-8,0 0-26,0 0 0,0 0-13,0 0 7,0 0 6,11 0 4,6 0-3,9 0-1,5-1 1,14-4 1,7-1-2,3-1-1,2 0 1,-5 3 4,-1-2-3,-2 0-1,-1 1 1,-1 1-1,-6 1 0,-7 2 1,-7 1-2,-8 0 1,-8 0-1,-4 0-11,-4 0-11,-1 0-4,-2 0-15,0 0-19,0 0-30,0 0 6</inkml:trace>
  <inkml:trace contextRef="#ctx0" brushRef="#br0" timeOffset="169272.1075">9078 5330 42,'0'0'7,"0"0"35,0 0-5,0 0-14,0 0 6,0 0-2,48 47-4,-26-36-4,5-1 21,3-1-12,3-2-8,3 0 2,-1-1-9,1-1 2,-4 0-5,-7 1-7,0 0 0,-7 0-3,-3 1-1,-6-3 1,-2-1 0,-4 1 0,-1-1-1,-2 1-2,0 0 0,0 2 3,0 3 20,-8 1-5,-8 3 5,-1 0-12,0 2-4,-4 0 0,1 2-2,-2-1 5,-3 1-7,-2 1-1,2 0 1,2-2 2,2 1 2,2 0-3,2-1-2,-2 4 0,1-2-2,0 0-1,3-1 4,0-3 0,5-2 0,1-2-2,3-3 2,3-4 0,0 0 0,3-3-5,0 1-6,0 1 4,0 0 5,0-1-3,0 2-7,0 2 12,0-1-2,6 4 4,6-5-2,0 1 0,0-1 0,10-3-1,5 0 2,7 0-1,7 0 13,3 0-9,1 0-4,-2-1 1,-1-1 1,-3 2-2,3 0 0,-2 0 13,-1 0 0,-1 0-12,-5 0 0,-7 0 1,-7 0-2,-7 0 2,-3 2-2,-3-1 0,-3-1-17,3 2 7,-3-2-2,0 1-1,0-1-31,-2 2-14,-1-2-33</inkml:trace>
  <inkml:trace contextRef="#ctx0" brushRef="#br0" timeOffset="170709.6685">9166 6334 114,'0'0'61,"0"0"-41,0 0 49,0 0 1,0 0-17,0 0-21,33-4-8,-24-2-6,0-2-10,-3 1 2,4-1 0,-4 2-7,-1-1 5,2-1-6,0-1-2,1-2-2,1 3 2,-1 0 0,-3 2 0,-2 2 0,-1 1-1,-2 3 4,0 0-4,0 0 5,0 0-8,0 0-10,0 0-7,0 8-2,-2 9 23,-1 0 0,-1-1 0,4-1 0,0 0 5,0-1-5,0-1-2,9 1 1,1-2-2,-2-2 2,7 0 1,-6-3-1,5-1 1,0-3 2,5-1-2,-1-2-25,3 0-48,-4-3-83</inkml:trace>
  <inkml:trace contextRef="#ctx0" brushRef="#br0" timeOffset="171007.6782">9293 6072 395,'0'0'77,"0"0"-69,0 0-6,0 0 4,0 0-5,0 0-1,-9 0-10,8 5-60,-2 1-104,0 1 81</inkml:trace>
  <inkml:trace contextRef="#ctx0" brushRef="#br0" timeOffset="171370.0475">9545 6170 195,'0'0'84,"0"0"-84,0 0 1,0 0 1,0 0 8,0 0 2,57 5-9,-42-5-3,1 0-1,-2 2-3,0-1-30,-5 2-20,-3 1-76</inkml:trace>
  <inkml:trace contextRef="#ctx0" brushRef="#br0" timeOffset="171639.1087">9569 6327 87,'0'0'104,"0"0"-102,0 0 19,0 0 9,0 0-3,0 0 2,81-3-23,-62-3 2,-4 1-2,4 1-6,-3-1-2,1 2-20,-1 0-55,-2-3-108</inkml:trace>
  <inkml:trace contextRef="#ctx0" brushRef="#br0" timeOffset="171919.0928">9918 6137 216,'0'0'194,"0"0"-139,0 0-32,0 0-23,0 0-5,0 0-3,11 36 8,-4-12 4,-1 2-2,0-2 2,-2 0-2,1-3 3,-2 0-1,-3-1 2,0-1-5,0 0 4,0-3-5,0-4-15,0-4-44,0-7-80</inkml:trace>
  <inkml:trace contextRef="#ctx0" brushRef="#br0" timeOffset="173665.1129">9277 5023 17,'0'0'200,"0"0"-153,0 0 7,0 0 6,0 0-12,0 0-44,-8-14 19,8 12-10,0-3 4,0 1 12,0 1-9,0-2-14,0 1-4,9-1-1,0 1 4,0-3 0,-2 4-2,1 2-6,-1 1 1,4 0-3,-1 0-4,2 0 5,0 11-3,2 2 7,-3 2-2,-2 2 2,-4-2-2,1 0 2,1-2 0,-5 1-1,-2-4 0,0 3-8,0-3 9,0-1 0,0-1 0,0-2 3,0-2-7,-2-1 4,2-3-6,0 0-5,0 0 7,0 0-2,0 0 6,0 0 4,0-9 0,2-4-1,5-4-3,1-3-3,3 1 3,0-4 3,3 2-1,-1 3-2,-3 2 8,2 5-5,-3 3 0,-1 1 1,-1 3-4,3-1-3,-2 3 0,1 2-2,4 0-1,1 0 6,4 14-4,0 1 2,1 3 2,-1-1 0,-3-2 0,-3 1 0,3-3 2,-3-2 1,-2-1-3,-3-5-2,-2 1 2,4 1 3,0-3-3,0-2-15,1-2-84,-2 0 16,5 0-83</inkml:trace>
  <inkml:trace contextRef="#ctx0" brushRef="#br0" timeOffset="176409.1168">10679 5298 268,'0'0'51,"0"0"-38,0 0 0,0 0 17,0 0 3,0 0-20,-6 0 2,-4 0-12,-1 4 0,0 5 3,-6 3-5,-4 1 2,1 5-3,-7 2 0,-2-1 6,-1 1-5,-2-1-1,6 0-3,2-4 2,7 0 1,4-5-1,4-2 1,4-2 0,2-3 0,2-2 0,-1 1 0,1-1 1,-2-1 5,2 2-6,1-2 0,0 0 0,0 0 0,0 0 2,0 0-2,0 1-3,0 3-2,0 2-1,11 2 6,5 3 0,3 1 3,3 0 4,1 0-7,4 2 1,-1-2-2,3 0 2,-4-2 0,-1 1 0,-5-2 0,-1-1 3,-4 0-4,-4 2 0,-3-3-1,-2 1 1,1-2 0,-1-2 0,-4-1-12,-1-2-6,0 2-3,0-1-19,0 1-26,0-1-24</inkml:trace>
  <inkml:trace contextRef="#ctx0" brushRef="#br0" timeOffset="178237.1101">10973 5375 98,'0'0'127,"0"0"-91,0 0-15,0 0 2,0 0-2,0 0-20,-3 5 6,-3 7-4,0 2 13,0 1-3,-1 1 5,1 4-8,1 1-7,-1 3 3,4 1 1,1-1 0,1 1-1,0-4-6,0-1-4,0-4-9,3-1 13,9-2 2,-2-2 0,1-3 3,-2-6-5,-3 0-1,7-2-4,1 0 10,0-7 1,3-7 2,2-3 0,-5 2-8,2-1 3,-2 1-1,-3-3-2,2 0 2,-3-2 0,-1-1 11,-2-1 3,-1 1 10,-1 1-15,-2 0-1,-3 4-2,0 2 8,0 5 5,0 3 3,0 3 11,0 3-5,0 0 9,0 0-29,0 0-10,0 0-9,0 4-11,0 16 20,0 3 4,0 2-4,0-2 0,0-2-7,0-3 6,0-4 0,7 1-10,4-3 7,1-3 0,1-3-5,4-2-15,0-4-18,4 0-9,-4 0-26,-3 0-56,-3 0-162</inkml:trace>
  <inkml:trace contextRef="#ctx0" brushRef="#br0" timeOffset="178954.0174">11417 5737 204,'0'0'46,"0"0"-3,0 0 7,0 0 2,0 0-21,0 0 2,20-11-27,-10 2-3,-1-2 3,-1 1-5,-1-2 2,2-1-1,-6 2 4,3 0-4,-3 5 2,-1 2-2,-1 1 0,-1 3 0,0-1-2,0 1-6,0 0-8,0 0 1,0 0 1,0 1-4,0 12 8,0 5 5,0 2 3,0-2 0,2 1 2,-1-2-2,2 0 2,1-2 0,1-3-1,-1-2 0,2-2 0,0-2 1,3-3-2,-1-1-8,1-2-39,-2 0-58</inkml:trace>
  <inkml:trace contextRef="#ctx0" brushRef="#br0" timeOffset="179222.0013">11505 5491 403,'0'0'86,"0"0"-77,0 0-4,0 0 1,0 0-3,0 0-3,-4-1-58,4 1-110</inkml:trace>
  <inkml:trace contextRef="#ctx0" brushRef="#br0" timeOffset="179937.1023">11743 5058 237,'0'0'114,"0"0"-52,0 0-29,0 0 13,0 0-9,0 0-5,0-5-28,0 5-4,1 4-9,5 14-11,0 10 19,0 8 1,0 5 0,-1 1 4,-2 2-4,-2-2 9,-1-1-8,0-2 12,0-2-5,0 2 1,0-1-3,0 0 2,0-2-7,-1-2 0,1-2 3,0-7-4,0-5-2,0-8 2,0-1 0,3-5 0,2-3 0,-2-2-2,3-1-61,3 0-6,2-4 28,-1-14-101</inkml:trace>
  <inkml:trace contextRef="#ctx0" brushRef="#br0" timeOffset="182177.119">12347 5136 199,'0'0'87,"0"0"-58,0 0-2,0 0 20,0 0-20,0 0-8,0 0-19,0 0-5,0 15-4,0 8 9,-5 5 13,-5 7-12,0 1 22,-1 3-13,-2-1 0,2 0-6,1-1-1,-4-4-1,5-1 2,-1-3-3,0-4-1,4-1 0,-1-5 3,0 0-3,1-6-7,2-2-13,2-5-12,2-3-34,0-3-53,0 0-3</inkml:trace>
  <inkml:trace contextRef="#ctx0" brushRef="#br0" timeOffset="182703.1166">12400 5130 26,'0'0'194,"0"0"-158,0 0-25,0 0 18,0 0-6,0 0-15,35-8-8,-26 21 4,0 3-1,3 6 6,-2 1-2,2 4 32,0 4-18,0 0-9,1 1 16,-2-2-6,1 0-11,0-4-2,-3-1-5,0-2 2,-2-5-1,-1 0-1,-3-1-2,0-2-1,-1-2 0,-1-4 0,-1-2 5,0-2-6,0-2-11,0 0-40,0-3-8,0 0-12</inkml:trace>
  <inkml:trace contextRef="#ctx0" brushRef="#br0" timeOffset="183015.1339">12326 5409 175,'0'0'30,"0"0"-22,0 0 28,0 0 9,0 0-3,0 0-9,87-31-14,-70 28-15,-2 2 5,2 1-9,-5 0 2,0 0-2,-1 0-43,-3 0-48,-5 0-94</inkml:trace>
  <inkml:trace contextRef="#ctx0" brushRef="#br0" timeOffset="183685.1185">12856 5082 296,'0'0'79,"0"0"-56,0 0-11,0 0 20,0 0 11,0 0-16,0-7-19,0 7-7,0 0 0,0 0-1,0 0-2,0 1-7,0 16-6,0 7 15,0 2 4,0 4-4,0 1 2,0 3 2,0 1-4,0 0 0,0-2-4,0-2 8,0-2-2,0-2 5,0-3-3,0 0-1,0 4-3,0-2 3,0 3 3,0 1 2,0-4 0,0-5-8,0-4 0,0-7 0,0-2 2,0-4 3,0-1-1,0-3-4,0 0-7,0 0-19,0-7-44,0-11-225</inkml:trace>
  <inkml:trace contextRef="#ctx0" brushRef="#br0" timeOffset="186731.1126">13273 5157 143,'0'0'138,"0"0"-102,0 0-13,0 0 5,0 0-2,0 0-23,-19-3 1,13 3-1,2 0-1,-4 6-1,0 2 7,0 1-8,-1 3 12,-2 1-12,-2 2 0,2 4 2,0 0-2,2 2 1,-2 1-1,2 1 2,0 0-4,3-2 0,3 0 2,2-3 4,1 0-4,0 0-5,0-3-2,0-1 7,0 0-1,1-4-5,5 1 1,2-4 4,2 2 1,-1-2 1,5-2 7,3 0-3,3-2 2,1-3 2,3 0 3,1 0-5,0-2-2,-1-4 0,2-4 1,-1-1 0,0 1-5,0-4 7,-1 0 4,-3 1-4,-1-4 4,-4 2-9,-4-1 3,-3-3 8,-4 1 4,-2-1-6,-3-1-7,0 1 14,0 0-2,0 1 4,-6 0-7,-5 2-9,-2-2-5,-2 2 5,-3 2-5,0 2-7,-1 3 2,0 3-19,0 3-11,0 3-12,1 0-18,-3 0-8,3 5-12,5 2-52</inkml:trace>
  <inkml:trace contextRef="#ctx0" brushRef="#br0" timeOffset="187533.1168">13352 4948 179,'0'0'43,"0"0"-5,0 0 15,0 0-16,0 0-21,0 0-16,0 0-9,0 15 4,0 8 3,0 4 2,2 6 3,-1 2 7,1 1 1,-2 1 11,0 3-10,0-3-10,0 1 7,0 0 2,0-4-2,0-3-7,0 1 4,1-4-6,1 2 5,-2-4-3,0 0-1,1-2 2,-1-1 2,2-4 0,-2 2-5,0-3 6,0 1-1,0-3-5,0-1 1,0-3 0,0-3 5,0-4-5,0-2 6,0-3-7,0 1-2,0-1 1,0 0 0,0 0-14,0-3-15,0-11-71,1 3-126</inkml:trace>
  <inkml:trace contextRef="#ctx0" brushRef="#br0" timeOffset="192202.1579">13955 5222 124,'0'0'46,"0"0"-37,0 0 12,0 0 12,0 0-8,0 0-16,0 0-9,0 0 0,0 0 0,0 0 10,0 0 8,2 0 6,-2 0-16,0 1 7,0-1-12,1 0-2,2 2 4,0-2 2,4 0-7,-2 2 13,6-1-9,0 1 8,1 1-4,2 1-7,4-1 0,-3 1-1,1 3-1,-2-1 1,-1-1 0,0 3 1,1-1-1,-2 4 0,1-1 1,-1 1-1,3 0 3,1-1-3,0-1 2,0-1-2,-3-1 1,-1-2-1,-3 0 2,-3-2-2,-3-3 0,-1 1 0,-2-1 1,1 0-1,2 0 1,-3 0 1,0 0-2,0 0 6,0 0-6,0 0 0,0 0 1,0 0-1,0 0 3,0 0-2,0 2 6,0-1 6,0 2-13,-4 3 2,-8 3 21,-6 2-15,0 1 1,-2 0-1,2-1-4,-1 3 0,1 1-2,2 2-1,-2-2-1,3 1 0,2-2 3,2-3-2,3-2-1,4-2 1,1-2-1,0-1 0,2-1-1,-1-3 1,2 0-1,0 0-17,0 0-16,0 0 0,0 0-35,0 0-61</inkml:trace>
  <inkml:trace contextRef="#ctx0" brushRef="#br0" timeOffset="197896.8272">15149 5153 264,'0'0'53,"0"0"-27,0 0 19,0 0 12,0 0-3,0 0-15,0 0-18,0-2-13,0 2-3,0 0-4,0 0-1,0 0-4,0 2-2,-11 8 2,-5 4 8,-3 1-2,-3 2 2,-1 2 0,-4 2-4,2-1-7,-1-1-19,5 0 8,3-5 2,5 0 4,1-3-6,3-1 17,3-4-1,3-1-4,1-4 2,2 1 3,0-2-5,0 1 3,0-1 2,0 1-12,0 2 10,0 0 2,3 1 1,8 0-2,2 3 2,2 0 1,5 0 0,-2 2 0,4 2-1,2-1 0,1 2 1,-2 2 1,1-2 1,-4-2-3,-3 1 0,-4-3 3,-2 0-3,-4-1 0,-4-1-2,-3-2-9,0 0-31,0 1-35,-7-2-45</inkml:trace>
  <inkml:trace contextRef="#ctx0" brushRef="#br0" timeOffset="200153.3977">15762 4936 122,'0'0'66,"0"0"-25,0 0 12,0 0 1,0 0-20,0 0-22,0 0-11,0 0-1,-2 5-8,-1 8 8,0 3 2,-2 5 0,2 4 10,1 0-6,2 1 0,0 0-2,0-2-3,0-3 4,3 1-5,9-2 0,-2-1 4,4-2-12,2-3 15,2-4-7,0-1 3,3-4-2,3-2-1,0-3 4,4 0 0,2-2 1,-2-9-1,1-2-2,-3-2 7,1 0-8,-5-2 5,-3 1-1,-2 1 0,-5-2 15,-2 1 0,-2-1 1,-3-1 0,-2-2-17,-2 1 12,-1 1-6,0-1-10,0 5 0,-1 2-1,-4 2-9,-2 4-25,-2 4-63,0 2-30</inkml:trace>
  <inkml:trace contextRef="#ctx0" brushRef="#br0" timeOffset="200779.1349">15953 5013 137,'0'0'127,"0"0"-78,0 0-15,0 0 17,0 0-10,0 0-18,0-2-17,0 2-6,0 0-1,0 11-20,1 10 14,-1 7 5,0 4 4,0 1-2,0 2 1,0-1 2,0 2 15,0-1-4,3-3-3,-1-1-5,1 0-2,-2-6 1,1-1-4,-2-3-1,0-1 4,0-2-4,0-5 7,0 0-7,0-3 1,0-2-1,0-1 1,0-3-1,0 1 0,0-2-30,0-1-12,0-1 1,0-1-10,0 0-62</inkml:trace>
  <inkml:trace contextRef="#ctx0" brushRef="#br0" timeOffset="201909.2185">16378 4865 222,'0'0'148,"0"0"-96,0 0-40,0 0-3,0 0-5,0 0-4,0 27-12,0 4 12,0 5 14,0 4-5,0 4 8,0 2-5,0 0-4,0-4 5,0 0-9,0-3 0,0-1-4,0-2 3,0-4 2,0-5-1,0-4-1,0-2-2,0-4 2,0-3 0,0-5-1,0-3 2,0-3-4,0 0-19,0-3-40,0 0-18,3 0-54</inkml:trace>
  <inkml:trace contextRef="#ctx0" brushRef="#br0" timeOffset="206259.1446">16757 5104 245,'0'0'74,"0"0"-47,0 0 2,0 0 10,0 0-11,0 0-27,0 0-2,0 0-2,0 0-10,-3 11 13,-1 4 6,-1 2-4,0 2 0,1 2 1,1 2-2,2 1 0,1-3-1,0 1-1,0-2 1,0-3 0,0-2 0,0-5 0,7 0 0,-3-5-1,1 0 1,0-2-2,1-3 2,3 0 0,2 0 3,3 0 9,2-9-4,-1-3 4,3-1-8,-1-3 2,-3 0-5,0-1 8,-4-1 0,-1 0-2,-1 2 0,-1-2-4,-1 3 8,-5 1 4,1 2-5,-2 4 6,0 4 2,0 2-2,0 2 9,0 0-18,0 0-7,0 0-9,0 0-4,0 10-12,0 12 19,0 2 6,0 0 6,0 0-1,0-2-2,5-4-3,1 1-1,4-4-5,3-1 6,3-3-4,1-1 4,2-3-7,0-6-25,0 1-33,-1-2-34,-2 0-109</inkml:trace>
  <inkml:trace contextRef="#ctx0" brushRef="#br0" timeOffset="206866.15">17239 5437 100,'0'0'166,"0"0"-163,0 0 22,0 0 6,0 0 1,0 0-12,40-15 3,-31 9-8,-2-1-14,-1-1 5,1-1 24,-3 0-19,-1 0 4,0 0 0,-1 3-9,2 0-5,-1 3 2,-3 2-1,0 1-2,0 0-11,0 0-7,0 1-28,0 13 35,0 4 9,0 1 2,0-1 2,0 0 0,0-3-2,0 2 2,0-3 3,0-3-1,6 0-3,-2-5 0,1 0-1,-1-3-8,3-3-48,0 0-43,-3 0-141</inkml:trace>
  <inkml:trace contextRef="#ctx0" brushRef="#br0" timeOffset="207098.1539">17351 5230 318,'0'0'109,"0"0"-97,0 0-10,0 0-2,0 0-11,0 0-45,-5-2-137</inkml:trace>
  <inkml:trace contextRef="#ctx0" brushRef="#br0" timeOffset="207777.1417">17500 5094 270,'0'0'151,"0"0"-113,0 0-23,0 0 10,0 0-15,0 0-10,2-1 0,6 1-13,3 3 13,1 5 3,4 2-3,1-2 0,2 2 1,2 0 0,2-1 0,3 2 0,3 0-1,2-1-1,0-1 0,-1 0 1,-3-1 1,-5-2-1,-5-2-1,-1-1 1,-5 0 1,-4 0-1,0-1 1,-4-1-2,-1 1 1,-1-1 0,-1 1 1,0-1-1,2 0-2,-2 2 1,0 2 2,0 0-2,0 2 1,0 1 0,0 1-2,-5 3 2,-8 1-4,0 2 2,-7 3 2,-2 0 0,-4 1 3,0-1-3,-1 0 0,3-3 1,0-1 2,6 0 0,2-3-3,5-1-7,5-2-42,3-2-9,2-2-42,1-4-122</inkml:trace>
  <inkml:trace contextRef="#ctx0" brushRef="#br0" timeOffset="265794.5656">8229 7574 69,'0'0'142,"0"0"-91,0 0-15,0 0 15,0 0-3,0 0-13,0 0-12,0 0-13,0-4-9,6 1 1,4-1-2,1-3 6,7 3-6,-3-2 2,4 0 1,1 0-3,2 2 0,0-1 0,-1 2-3,-3 1 3,0 1-29,-1 1-23,0 0-29,0 0-32,1 0-38</inkml:trace>
  <inkml:trace contextRef="#ctx0" brushRef="#br0" timeOffset="266349.1761">8256 7742 70,'0'0'77,"0"0"-65,0 0 22,0 0 15,0 0-17,0 0-2,91-11-6,-69 7-1,-5 1-5,1 1-17,-6 1 3,-2 1-4,-4 0 0,3 0 0,-3 0-2,0 0-26,1 1-31,-1 2-34,0 0-17</inkml:trace>
  <inkml:trace contextRef="#ctx0" brushRef="#br0" timeOffset="267781.4022">9186 7222 66,'0'0'98,"0"0"-56,0 0 0,0 0-1,0 0-10,0 0-11,0-1-2,1 0-7,4-1 1,0-1 4,1 0-7,2 0-2,8 0-5,8 1-1,9-1 2,12 2-1,7-4-2,5-1 12,8-3 4,2-3-3,2 0 7,-3 0-8,-7 1-3,-7 3-5,-10 2 1,-6 1-4,-4 2 5,-6-1-6,0 1 0,-7 1 1,-7 2 0,0 0-1,-5 0-2,-1 0-5,-3 0-20,0 0-26,-1 5 3,-2 3-15,0 0-48,0-1-28</inkml:trace>
  <inkml:trace contextRef="#ctx0" brushRef="#br0" timeOffset="268801.1734">9153 7329 1,'0'0'77,"0"0"-68,0 0 7,0 0 16,0 0-8,0 0-9,56 21-2,-42-12 13,1 2-1,4-1-5,2 1 2,4-2 2,2 0-7,3-1-4,1-3 3,2 0-7,0-2 1,-3 0-8,-2 1-1,-4-1 3,-4 2-4,-3 0 0,-3 1 1,1-1-1,-5 2 0,0-1 0,-2-2 0,-5 1 0,0 0-1,-3-1 0,0 0-5,0 4 3,-8 1 3,-6 1 10,-4 2 8,-3 4-6,-4 2-10,-5 4-2,-3 0-16,-6 3-30,5-1 23,-2-1-34,3-2 9,3-3 19,3-2 18,2-1 11,7-3 1,3-2 0,5-3-1,4-4 17,3-2 16,1 1-12,2-2-20,0 1 4,0 1 0,0 1-5,0 1 2,0-1 1,0 3 4,3-3-4,9 2 7,8-1 3,7-2 4,8-2 6,5 0-7,4 0-4,3 0 2,3-7 18,8-4-18,3-1-2,3 0-3,-1-1-6,-6 3 0,-11 4-2,-3 0-1,-7 5 0,-8-1 2,-5 2 0,-10 0-1,-7 0-1,-3 0-21,-1 0-34,-2 0-11,0 0-12,-2 0-39</inkml:trace>
  <inkml:trace contextRef="#ctx0" brushRef="#br0" timeOffset="269775.191">9220 8134 182,'0'0'13,"0"0"-8,0 0 20,0 0 11,0 0-4,0 0-12,28 21 12,-19-19-5,0-2-2,2 0 13,2 0-3,3-5-20,4-6 0,-1-4-10,2-2-3,-3 2-2,-5-2 4,-5 2-4,4 2-10,-8 1-9,-1 3 3,-1 4-3,-2 2 19,0 3-1,0 0-2,0 0-8,0 9-1,0 11 12,-3 4 0,1 3 1,2-3-1,0-3 0,0-4 0,0-3-1,0-1-2,3-4 2,3-2 0,0-1 1,3-3 0,0-3-17,0 0-60,4 0-68</inkml:trace>
  <inkml:trace contextRef="#ctx0" brushRef="#br0" timeOffset="270597.2416">9442 7932 80,'0'0'322,"0"0"-250,0 0-38,0 0 23,0 0 0,0 0-14,0-9-23,0 9-13,0 0-7,0 0 0,0 0-10,0 0-45,0 0-33,0 0-50,1 10 71,10-4-75</inkml:trace>
  <inkml:trace contextRef="#ctx0" brushRef="#br0" timeOffset="270907.1836">9752 7997 94,'0'0'62,"0"0"-54,0 0 16,0 0 24,0 0-18,0 0-20,56-12-6,-43 11-4,-2 1 0,-1 0-1,-4 0 1,0 0-32,-6 0-49</inkml:trace>
  <inkml:trace contextRef="#ctx0" brushRef="#br0" timeOffset="271135.1665">9738 8119 23,'0'0'53,"0"0"-20,0 0-3,0 0 4,0 0-4,0 0-5,62 0-6,-44-4-15,0-1 0,1-2-4,4 1-27,-2-2-77</inkml:trace>
  <inkml:trace contextRef="#ctx0" brushRef="#br0" timeOffset="271395.1534">10043 7923 321,'0'0'82,"0"0"-82,0 0-9,0 0 9,0 0 10,0 0 16,8 85-14,-5-55-1,3 0-4,-3-3-6,0-1 6,0-5-6,0-3-1,-2-2-7,1-2-53,-2-6-59</inkml:trace>
  <inkml:trace contextRef="#ctx0" brushRef="#br0" timeOffset="272931.1856">9430 6873 91,'0'0'108,"0"0"-63,0 0 4,0 0-5,0 0-9,0 0-11,2-9 1,-2 9-10,1 0-4,-1 0-10,2 0-1,-1 0-7,6 5 5,1 6 2,0 5 0,-1-1 0,3 2-2,-2-3 5,-1 1-1,1-1 3,1 0-5,-3-4 1,-3-2-1,0-2 4,-2-3-4,-1-2-5,0-1 5,0 0 6,0 0-3,2 0 7,-2 0-3,1 0-1,-1 0 2,2 0 7,-1 0 23,1-12-23,3-4-15,3-5 0,4-8-3,6-6 0,4-1 3,2 2 2,0 6-2,-3 12 0,-8 6-2,-1 5-6,-3 5 8,2 0-9,-1 7-4,2 13 10,-1 1 3,-3 0 2,1-2-2,-1-3 1,-2-3 0,6 0 0,-3-2-1,0 0 0,2-1 1,0-2-1,1 1 0,3 0-34,-3-3-45,3 0-54</inkml:trace>
  <inkml:trace contextRef="#ctx0" brushRef="#br0" timeOffset="276327.1892">11007 7183 55,'0'0'76,"0"0"-73,0 0 5,0 0 20,0 0 6,0 0-20,-57 58-6,38-40 16,-2 0-14,-4 3-9,2 0 9,-4 1-7,1-1 3,-3 0-1,0-1 3,0-1-6,1-1-1,7-2 2,3-4-3,6-5-1,5-1 1,4-3 9,0-1 4,1 1 11,2-3-16,0 1-8,0 1-5,0-1-15,0 4 20,6 3 3,9-1 5,3 2 5,4 0 4,7 0 0,2 0 7,3 0-13,5-3 2,1 0-10,-2-2 0,-2 1 1,-7 0-2,-5-1-1,-7 0-1,-4-1 2,-7 1-2,0-1-5,-3 1-15,-1-1-18,-2 1-7,0 1 6,0 0-2,-5-2-89</inkml:trace>
  <inkml:trace contextRef="#ctx0" brushRef="#br0" timeOffset="277351.1876">11343 7072 249,'0'0'78,"0"0"-54,0 0 12,0 0 3,0 0-17,0 0-22,0 9 4,-3 11-2,-2 5 9,2 5-10,2 3 6,1 2-1,0 1-6,0-1 0,9-4 0,6-2 0,0-5 3,4-5-2,-1-3 1,3-6 1,1-2-3,2-4 1,0-4 5,3 0-3,-2-3 5,-1-12-5,0-3 6,-5-3-7,1 0-1,-5-2 7,-4 1-5,-3-1-1,-5 2 4,-3-2-5,0 1-2,0 1-7,0 0-10,-6 1-7,1 5-41,1 1-46,-2 6-131</inkml:trace>
  <inkml:trace contextRef="#ctx0" brushRef="#br0" timeOffset="277836.9055">11523 7190 212,'0'0'116,"0"0"-87,0 0-16,0 0-13,0 0 0,0 0 2,-4 79 5,4-38 5,0 4 11,0 0 0,0 0 3,0-4-3,1-4-3,4-2-19,-2-5 8,4-3-6,-2-1-2,-2-3 0,-2-1 2,-1-1-2,0-4-1,0-4-20,0-4-33,0-5-16,0-4-64</inkml:trace>
  <inkml:trace contextRef="#ctx0" brushRef="#br0" timeOffset="278367.1904">11898 7013 300,'0'0'84,"0"0"-67,0 0-10,0 0 7,0 0-7,0 0-7,0 39 0,-2-3 0,2 5 10,0 2 10,0 7 16,0 0-24,0-2-3,0 0 7,0-4-8,0-2-3,0-3-5,0-2 4,0-4-1,0-5 0,0-2-3,0-7 0,0-4-7,0-5-10,0-5-9,0 0-26,2-5-26,7 0-41,-5 0-26</inkml:trace>
  <inkml:trace contextRef="#ctx0" brushRef="#br0" timeOffset="279347.1826">12232 7200 114,'0'0'128,"0"0"-109,0 0-19,0 0-9,0 0 2,0 0 7,0 49 29,0-16 10,0 1-12,0-1-4,0-5-23,0-2 2,0-3 4,9-6 0,3-2-6,0-2 7,3-5-4,-2-1-3,3-5 0,1-2 3,2 0 3,2 0 2,-1-11 1,-1-3-8,-2-1 2,-1-3-1,-4-1-2,1-4-5,-5-1 1,-2 0-2,-3 1 4,-3 1 2,0 2 4,0 2 5,0 4 10,0 6-10,0 3 9,0 5 33,0 0-21,0 0-30,-2 0-16,1 16-10,-1 12 26,1 4 2,1 2 1,0-4-3,0-6 1,0-1-1,3-5 2,4-2-2,2-1 1,2-3-1,1-1-4,2-5-7,0-2-40,7-4-34,-6 0-74</inkml:trace>
  <inkml:trace contextRef="#ctx0" brushRef="#br0" timeOffset="279858.2174">12718 7534 179,'0'0'163,"0"0"-163,0 0-3,0 0 1,0 0 2,0 0-3,11 0 3,1 0 12,-2-3-8,-2-3 1,-1-2-3,-3 2 3,1-1 9,-2 1-6,-3 0-5,0 2 0,0 2 2,0 2 6,0 0 5,0 0-16,0 0-5,0 0-6,0 7 3,0 6 8,0 0 5,0 2-5,0 0-1,0 0 0,6-3 2,-1 0-2,3-3-3,0-3 4,1-1-10,0-5-28,1 0-73,-1 0-113</inkml:trace>
  <inkml:trace contextRef="#ctx0" brushRef="#br0" timeOffset="280093.1866">12766 7352 114,'0'0'287,"0"0"-240,0 0-43,0 0-2,0 0-2,0 0-2,-6 0-42,6 0-76,0 0-106</inkml:trace>
  <inkml:trace contextRef="#ctx0" brushRef="#br0" timeOffset="280783.4322">12903 7132 189,'0'0'164,"0"0"-100,0 0-5,0 0-1,0 0-30,0 0-13,-1-5-6,1 5-9,1 0-7,10 0 4,10 0 3,-1 5 1,5 3 1,3 0-1,3 0 5,2 1-6,3-3-1,-2 2 1,-1-2 0,-2-2 1,-4 1 1,-4-2-2,-4 1 0,-1 1 1,-6-2 0,-3 0-2,-2-2 1,-4 1 0,0 1-7,0-1 5,0 0 1,2 3 1,-2-2 0,-2 3-5,2 1-1,-1 2 4,-2 2-6,0 3 6,0-1-2,0 3 4,-12 2 2,-5-1 4,1 0-5,-5-2-1,1 2 8,-4-1-8,-2 2 0,-1 0 0,0 0 4,2 0-4,5-1-8,2-2-28,8-3-12,4-2-16,3-4-25,3-3-27,0-3-62</inkml:trace>
  <inkml:trace contextRef="#ctx0" brushRef="#br0" timeOffset="282374.2242">14124 7030 114,'0'0'72,"0"0"-8,0 0 0,0 0-2,0 0-14,0 0-16,0 0-28,-2 0 4,-11 10-8,-4 7 6,-5 1-6,0 1 6,-4 2-4,0 1-2,1 2 4,2-3-3,-1 0-2,7-4 1,1-6-1,7 0-1,0-4 1,5 1 1,-1-2 0,1-2-1,1 1 1,1-2 0,1-1 0,1-1-2,0 1-2,0-1-3,0 0-2,0 4-1,0 0 4,3 2 3,7 4 3,8 1 0,4 1 0,6 1 0,5 1 2,2-3-1,2 2 1,-4-4-2,-3-1 4,-3-1-4,-8-4 0,-4 2 0,-7-3 0,-5 0-2,-3 0-22,0-2-11,0 2-3,-2 0-13,-5-1-68</inkml:trace>
  <inkml:trace contextRef="#ctx0" brushRef="#br0" timeOffset="283501.1875">14477 7051 122,'0'0'120,"0"0"-88,0 0-26,0 0 2,0 0 5,0 0-7,-25 60-5,21-34 6,2 1 3,1 1-1,1 1-4,0-2-1,0-1-4,0-2 1,7-3 0,5-3 3,1-3-4,2-5 0,-1-2 0,-2-3 1,1-4 1,2-1 1,1 0 4,3-3 0,0-9-4,1-2-3,-3-1 6,1-1-6,-6-2 7,1-2-4,-5 1 0,-1-1 2,-2-1-3,-5 2 1,1 0 0,-1 4 26,0 5-10,0 2 23,0 5-8,0 0-14,-1 3 7,1 0-23,-2 0-4,2 5-19,-1 16 10,1 6 9,0 0 3,0 1-1,0-2 0,0-3-4,1-4-3,14-1-17,2-3-4,5-3-34,0-2-46,-4-6-109</inkml:trace>
  <inkml:trace contextRef="#ctx0" brushRef="#br0" timeOffset="283965.1993">14951 7437 192,'0'0'38,"0"0"-30,0 0 16,0 0 38,0 0-20,0 0-23,44-8-7,-35-2-1,-1 0 1,0 1-2,0-3-5,-4 3 0,-1 2 2,-1-1-5,-2 5 5,0 1 2,0 2-1,0 0 2,0 0-10,0 0-2,0 3-11,0 8 7,0 4 4,0 0 2,1 0 1,3 2 1,3-4-2,2 0 0,0-2 0,2-4 2,0 2-2,-2-7 0,3 0-31,-2-2-38,-2 0-80</inkml:trace>
  <inkml:trace contextRef="#ctx0" brushRef="#br0" timeOffset="284175.1986">15058 7224 135,'0'0'282,"0"0"-226,0 0-44,0 0-12,0 0-4,0 0-31,-9-7-61,9 7-93</inkml:trace>
  <inkml:trace contextRef="#ctx0" brushRef="#br0" timeOffset="284714.1924">15316 6813 161,'0'0'77,"0"0"-22,0 0-18,0 0 3,0 0 7,0 0-23,-6-9-4,6 9-14,0 0-6,0 0-4,0 4-5,-2 16-2,1 7 11,1 8 0,-3 3 4,3 2 2,-2 5-5,2 2 10,0 1-9,0 3 3,0 0-3,0 1-1,3-6 0,0-5 1,2-5-1,-2-7 0,0-4-1,-1-6 2,-2-3-2,0-4 3,0-2-2,0-2 1,0-2 3,0-2-5,0-2-13,0-2-47,-2 0-49</inkml:trace>
  <inkml:trace contextRef="#ctx0" brushRef="#br0" timeOffset="285811.4988">15749 6879 305,'0'0'48,"0"0"-48,0 0-1,0 0 1,-11 89 12,3-47 5,-2 2 0,0-1-1,-2 1 6,-3 0 1,3-4-10,-1-2 0,2-3-4,3-5-8,2-4 7,-1-4-8,4-5 0,-1-4 3,2-4-2,2-5-1,0-1 0,0-3-7,0 0-8,0 0 6,0-4 2,8-13-41,5-7 3,1-4 0,0-5-42,0-3 46,-1-1 29,-1 1 12,0 0 0,0 2 1,-1 1 0,-4 1 3,0 5 23,-2 4 32,-1 4 8,-1 4-11,-1 4-23,-1 2-2,1 3 7,-2 3-4,1 1-22,2 2-12,2 0-2,5 0-6,2 0-2,4 15 3,1 6 0,1 5 3,-3 1 3,0 3 1,-5 1 0,-1-1-1,-2 1 1,-1 2 4,-1 1-3,0-2-1,-1 0 8,1-3-7,0-5 3,-2-1-2,0-5-1,0-5 3,-1-2-3,1-4 1,-2-1-2,1-4-34,1-2-34,-2 0-45,2-3-52</inkml:trace>
  <inkml:trace contextRef="#ctx0" brushRef="#br0" timeOffset="286123.5062">15732 7235 212,'0'0'124,"0"0"-107,0 0-5,0 0 27,0 0-1,0 0-37,42-36 3,-18 27-4,-2 4 0,-2 0 0,-1 2-2,-4 2-6,-3 1-44,-2 0-15,-4 0-56</inkml:trace>
  <inkml:trace contextRef="#ctx0" brushRef="#br0" timeOffset="286643.8011">16169 6854 229,'0'0'58,"0"0"-34,0 0 8,0 0 29,0 0-2,0 0-11,0-39-7,0 39-25,0 0-16,0 0-2,0 0-11,0 13-13,0 13 14,0 7 12,0 3 4,0 3-1,0 2-3,0 1-2,0 3 2,0 2 5,2-1-2,1 1 1,-2-3-1,2-4 2,-1-4-3,-2-6 5,1-2 0,-1-6-4,0-2 4,0-5-5,0-3-1,0-3 0,0-3 4,0-2-5,0-2-29,0-2-45,0 0-33,0 0-76</inkml:trace>
  <inkml:trace contextRef="#ctx0" brushRef="#br0" timeOffset="287617.2008">16603 6921 245,'0'0'54,"0"0"-42,0 0 3,0 0 3,0 0 2,0 0 0,-81 57-10,68-29-3,0 3-5,0 2 4,4 4 9,2 0-12,3 2 9,0-1-4,4-3 5,0-6-13,0-3-1,7-5 1,8-4 0,3-7 1,2-2 4,2-7 2,2-1 7,1 0 11,2-10-4,0-8-6,0-3-6,-1-3-3,0-2 0,-4-1 0,-5-2-1,-6 2 2,-5 2-4,-6-1 3,0 2-6,0 0 0,-11 0-1,-3 0-16,-4 2-15,3 3-26,-2 7-6,3 4-34,-1 7-96</inkml:trace>
  <inkml:trace contextRef="#ctx0" brushRef="#br0" timeOffset="288243.1941">16638 6746 124,'0'0'113,"0"0"-36,0 0-33,0 0-10,0 0 13,0 0-7,-14-14-28,14 14-12,0 12-10,-1 18-1,-1 13 11,-1 12 0,-1 5 0,-1 0 6,2-1 4,-3-3 9,3-4-11,-1-2 15,1-5-7,0-1-16,-1-4 2,-1-1 2,4-1-4,-4-2 1,1-4 3,1-4-4,-1-2 0,1-4 3,0-4-1,2-3-2,1-4-3,0-6-18,0-5-67,3 0 2,8-2-30,4-16-103</inkml:trace>
  <inkml:trace contextRef="#ctx0" brushRef="#br0" timeOffset="288959.1949">16964 6962 239,'0'0'127,"0"0"-87,0 0-26,0 0 13,0 0 4,0 0-31,-3 0-2,9 0-6,10 3 8,3 4 0,1 2 5,2 2-5,1-2 0,4 0 0,5 0 3,0 0 1,3-3-2,-1 0-1,-1 0-1,-5-1 0,-5-1 0,-6 1 2,-5-2-1,-2 1 0,-2-1-1,-3 0 0,1-1-1,-3-1 1,-2 1 0,-1-1 0,0-1 0,0 4-1,0 0-1,0 5 2,-1 4 0,-13 4 3,-5 5 0,-5 4 4,-3 3-7,-1-1 4,1 0 1,0-2-4,2 0-1,-2-2 0,0 0 5,2-1-3,2-2-3,2-3 3,7-2-4,2-2 1,4-4-18,5 0-32,3-4-34,0-6-104</inkml:trace>
  <inkml:trace contextRef="#ctx0" brushRef="#br0" timeOffset="293708.9626">8890 9112 243,'0'0'115,"0"0"-78,0 0-5,0 0 20,0 0-11,0 0-25,0 0-16,-2-7-1,5 4 1,11 0 0,4 0 1,0-1 2,9 1-2,1-2 5,2 1-12,1-1 5,-4 2-32,1 3-20,-7 0-54,-10 0-89</inkml:trace>
  <inkml:trace contextRef="#ctx0" brushRef="#br0" timeOffset="293995.9686">8941 9275 85,'0'0'153,"0"0"-149,0 0 1,0 0-3,0 0 4,82-4 2,-54-3-8,-1-1 8,0 3-5,-6 1-3,-2 1-1,-4 3-2,-5 0-47,-2 0-25</inkml:trace>
  <inkml:trace contextRef="#ctx0" brushRef="#br0" timeOffset="297116.8664">10515 8754 262,'0'0'101,"0"0"-73,0 0 11,0 0 26,0 0-18,0 0-17,0-3-19,0 3-9,0 0-2,-3 2-9,-5 9 9,-7 4 6,-4 4-6,-2 4 4,-7 4-4,0 3-4,-5 1-25,-2 1 8,3-1-12,0-3 6,4-3 0,1-2 1,7-5-12,3-3 22,6-4-9,5-4 13,3-1 10,3-4 0,-4 1-1,4-3 3,0 0-2,0 2-3,0-2-1,0 1 3,0 0 0,7 1 3,4-1 13,2 2-3,5 0-4,6 2-3,3 0 12,4 2-4,3 1 8,4-3-11,-1 1-5,-1 1-1,2 0 1,-5 0 2,-3 1-5,-9-2 0,-3 0-3,-7-1 0,-8-2-9,-2 1-23,-1 0-10,0 1-14,-3-1-22</inkml:trace>
  <inkml:trace contextRef="#ctx0" brushRef="#br0" timeOffset="298229.2111">10936 8642 109,'0'0'126,"0"0"-92,0 0-30,0 0-4,0 0-5,0 0 4,0 21 2,0 2 8,-2 0-1,2 6 2,0-2-5,0 2 0,0-2 9,6-2-3,9-4-4,0 0-7,7-4 9,5-2 2,1-3-5,2-4 6,0-5-5,0-3 1,0 0 6,-3-3 1,0-10-1,-4 0-4,0-3-3,-4-2 2,-4-2-6,0 1 11,-3-1 16,-5-1-14,-2 2 10,-2-1-14,-3-1-4,0-2-6,0 0-2,0-1 0,0 3-2,0 2-19,0 4-48,-5 4-2,1 8-19,-5 3-77</inkml:trace>
  <inkml:trace contextRef="#ctx0" brushRef="#br0" timeOffset="298792.2354">11161 8691 170,'0'0'141,"0"0"-83,0 0-30,0 0 23,0 0 9,0 0-33,0-10-27,0 10-6,0 15-15,4 9 18,2 6 3,2 5 0,-1 3 1,-1-1 6,1 1 6,-2-4-3,3 1-10,-5-2 8,-2-1 4,-1-3-2,0-1-8,0-3 2,0-1-2,0-1 0,0-2 2,0-1-3,0-2-1,0-5-1,0-3-2,0-5-21,0 0-20,0-4-33,0-1-34,0 0-51</inkml:trace>
  <inkml:trace contextRef="#ctx0" brushRef="#br0" timeOffset="299549.2094">11546 8470 269,'0'0'91,"0"0"-74,0 0 7,0 0 14,0 0-16,0 0-22,0 8-8,3 16-3,0 9 11,0 7 1,0 6 14,0 3 5,-2 1-12,-1 1 6,0 1-2,0-3 17,0-2-16,0-2-12,3-5 11,-2-5-11,2-2 5,0-4-4,-1-2-2,1-2 1,-3-2 2,3 1-2,-3 1 0,0-4 3,0-2-3,0-4 1,0-6 2,0-2-1,0 0 0,0-3-3,0 2-11,0-1-31,0-2-17,0 0-12,0 0 4,0-2-19,0-1-70</inkml:trace>
  <inkml:trace contextRef="#ctx0" brushRef="#br0" timeOffset="302257.2148">12023 8539 60,'0'0'112,"0"0"-90,0 0-16,0 0 31,0 0-4,81-15 2,-42 8 7,7-2-13,0 0-8,6 2-1,0-4 5,1 3-17,0-1-6,1 0 1,-2 1-4,-2 2 7,-4 2-5,-9 1 1,-3 0-2,-7 2-2,-6-1-14,-6 2-13,-7 0-17,-2 0-18,-4 0-6,-2 0-19,0 0-28</inkml:trace>
  <inkml:trace contextRef="#ctx0" brushRef="#br0" timeOffset="303261.2133">12046 8592 105,'0'0'99,"0"0"-56,0 0 8,0 0-7,0 0-14,0 0-19,-2 0-10,2 0-1,0 0-7,8 0 7,5 4-1,3 4 6,2 1-4,4 3 0,4 0-1,8 2 4,5-2-1,3 0-1,2-1 1,3-4 0,-1-1-3,-4-1 0,-6-2 12,-8-1-9,-9 3 0,-8-2-3,-7 2 0,-2-2-1,-2 1-4,0 3 5,0 3 5,0 2-4,0 0 4,-12 1-5,-3 1 7,-5 1-6,-5 1-1,-5 5-3,-4 2-4,-3 0-12,-3-1-7,4-1 11,1-2 6,6-4 2,3-2 4,7-2 3,1-1 0,3-2 2,2-1-1,-1 2 7,1-1 3,-1 1 6,1 0-12,7 0 3,-2-3 4,5 0-12,2-2-1,1-1-11,0 0 4,0 1 0,0 0 4,10-1 4,8 1 4,5-2 4,7-2 9,5 0-2,5 0-7,7 0 5,2 0-6,8-8-5,2 1 1,2-1-3,-2 2 4,-5 3-3,-10 2-1,-6 1 1,-12 0-1,-5 0 0,-7 0 1,-7 0-4,-4 1-20,-1 1-22,-2-2-58,0 0-49</inkml:trace>
  <inkml:trace contextRef="#ctx0" brushRef="#br0" timeOffset="304500.8051">12208 9411 232,'0'0'144,"0"0"-133,0 0 0,0 0 24,0 0-3,0 0-8,0 0-7,10 0-1,4-8 9,4-2-12,-2-2-3,1 0-3,-2-2-4,-1 4-3,-3-1 3,-5 4 1,1 1-3,-5-1 0,-1 4-1,1 0 0,-2 2 4,0 1 0,0 0-1,0 0-3,0 0-5,0 0-7,0 6-3,0 12-2,0 6 17,0 1 7,0-2-7,0-2 0,0-1-3,1-3 3,4-4 0,1-1 0,-2-3 0,1 1 3,4-1-7,-2-2 4,2-1-5,1-2 3,1 0-23,0-4-22,0 1-22,0-1-10,-4 0-61</inkml:trace>
  <inkml:trace contextRef="#ctx0" brushRef="#br0" timeOffset="304756.7905">12362 9271 125,'0'0'217,"0"0"-163,0 0-8,0 0-12,0 0-25,0 0-9,-6-12-5,6 12-32,0 0-55,0 0-110</inkml:trace>
  <inkml:trace contextRef="#ctx0" brushRef="#br0" timeOffset="305091.2104">12496 9293 82,'0'0'16,"0"0"-16,0 0 1,0 0 4,0 0-4,79-22 1,-66 22-2,-2 0 0,-3 0-1,-1 0-35</inkml:trace>
  <inkml:trace contextRef="#ctx0" brushRef="#br0" timeOffset="305372.9267">12517 9443 184,'0'0'70,"0"0"-63,0 0-4,0 0 18,0 0-2,0 0-5,30 0 5,-11-5-18,0-1 0,1 1-1,-2 1-31,-3 0-60,-2-3-52</inkml:trace>
  <inkml:trace contextRef="#ctx0" brushRef="#br0" timeOffset="305637.3043">12775 9250 228,'0'0'97,"0"0"-82,0 0-15,0 0 6,0 0 5,0 0 7,11 96 4,-8-66-16,0-1-2,-2-2-2,-1-1 5,0-4-4,0-2-3,0-4-24,0-5-25,0-5-48,2-4-132</inkml:trace>
  <inkml:trace contextRef="#ctx0" brushRef="#br0" timeOffset="306813.1708">12338 8210 53,'0'0'150,"0"0"-78,0 0-3,0 0-13,0 0-2,0 0-7,0-16-19,0 15 1,0-2-11,0 0-6,0-1-4,3 1-8,1-1-2,4 3-2,1 1 1,6 0 3,-2 0 0,2 0-6,-1 8 4,-1 3-2,-3 5 3,-2 2-1,-2-2 0,-2 4 2,-2-2 0,-2 2 2,0-2 0,0-2-4,0 1-3,0-4 0,0-2-12,0-5 7,0-3-13,0-2-8,0-1 12,0 0 17,0 0 2,0-9-6,4-10-11,7-5 13,-1-2 4,2 1 0,2 2 1,-4 5 5,-1 4-6,-2 6-6,1 3 6,-1 1-4,-1 4 3,0 0-2,3 0 0,3 10 3,-6 3-1,5 1 5,-5 2-3,1 1-1,0 0 1,-1-1-3,-1 1 2,1-1-55,0-2-90</inkml:trace>
  <inkml:trace contextRef="#ctx0" brushRef="#br0" timeOffset="309017.2191">13206 8389 6,'0'0'232,"0"0"-159,0 0-20,0 0 6,0 0-16,0 0-34,0-3-9,0 16-20,0 11 20,0 8 5,3 3 4,-3 2 0,2 6 12,-1-1-5,-1 3-5,2-3-6,-2 0-2,1-2 2,1-5 2,-1 0-6,1-5 1,-1-2 1,-1-1-2,0-5 0,0-4 0,0-3-1,0-6-10,0-5-44,3-2-30,-1-2-42,2 0-125</inkml:trace>
  <inkml:trace contextRef="#ctx0" brushRef="#br0" timeOffset="309865.1963">13520 8514 191,'0'0'82,"0"0"-82,0 0-9,0 0 9,0 0 13,0 0-9,-17 95 15,14-64-6,2 1 5,-2 0-4,3-1-2,0-2 7,0-2-14,1-5-3,11-2-1,0-4 0,3-3 1,-2-5-4,3-3 4,1-3-1,2-2 5,0 0-5,0-2 5,-4-9-1,3-1-4,-8 1 6,2-5 0,-6 0 8,3-4-3,-1-1-11,-3-3 3,0 0-1,-1-3 2,-1 0 3,2 1-4,-4 5-4,1 5 2,-2 5 15,0 4 18,0 2-1,0 5 8,0 0-15,0 0-27,0 0 0,0 6-13,0 12 0,0 5 13,0 4 5,3-2-3,0-2-2,4-2 0,-2-3 0,1-1-10,1-4-2,3 1-3,-1-2-12,1-2-29,4-1-6,-2-1-23,-1-2-36,2 0-22</inkml:trace>
  <inkml:trace contextRef="#ctx0" brushRef="#br0" timeOffset="312273.574">14022 9007 117,'0'0'177,"0"0"-156,0 0-3,0 0 43,0 0-1,0 0-31,2 0-10,1 0 4,1-1-4,-1-5-17,0-1-1,2-1 3,-2 2-4,0-1 7,0-3-7,-2 5-3,1-3 3,-1 5 0,-1 0 3,2 1-1,-2 2-2,0 0-5,0 0 3,0 0-10,0 0-9,1 8-3,2 5 24,-2 3 0,2-1 3,0-1-2,-1 0 0,4-2-1,0-3-12,3 0 8,-2-1-26,2-4-24,2 1-5,-1-4-31,1-1-1</inkml:trace>
  <inkml:trace contextRef="#ctx0" brushRef="#br0" timeOffset="312525.1606">14104 8795 298,'0'0'80,"0"0"-63,0 0 4,0 0 2,0 0-23,0 0-25,-3-1-76,3 1-80</inkml:trace>
  <inkml:trace contextRef="#ctx0" brushRef="#br0" timeOffset="313410.1706">14183 8513 178,'0'0'128,"0"0"-89,0 0-3,0 0 24,0 0-39,0 0-21,-2-2-15,6 4 15,9 6-2,7 3 4,1 1-1,10 3 0,6-1-2,5-1 2,0-1 2,-1 0-2,1-1-1,-4-4 2,-2 1-1,-5-4 2,-6 3-3,-4-5-5,-9 3 5,0-2 6,-5 0-6,-4 2-4,0-1 4,-3 2-4,0 3 1,0 3 3,-12 1 3,-2 6 3,-2-1-3,-3 3-1,-1-2 0,-2 2-1,0 0 0,-2-1-1,3-1 0,-1-1-4,0 1-22,-1-4-30,4-5-21,4-1-77</inkml:trace>
  <inkml:trace contextRef="#ctx0" brushRef="#br0" timeOffset="314458.2292">15311 8505 237,'0'0'90,"0"0"-54,0 0 5,0 0 14,0 0-18,0 0-4,0 0-10,0 0-9,-4 5-14,-10 6 10,-6 4-4,-6 5-3,2-1-1,0 1-2,-1 0 0,0 1-1,2-2 1,1 1-1,6-2-5,-1-3-5,5-1-6,5-4-3,-2-2-2,6-4 9,1-1-2,2-1 6,0-1 7,0 0-3,0 1 1,0 1 2,0 0-7,0 0 7,0 0-6,0 0 3,14 3 4,2 2 1,7-1 0,0 4 5,1-2-5,0 0 0,2 0 1,-1-2 0,2 0-2,-4 0 2,-3-1-1,-4-1 0,-4-1-2,-4 0-15,-2-1-41,-6 1-11,0-3-33,0 1 1</inkml:trace>
  <inkml:trace contextRef="#ctx0" brushRef="#br0" timeOffset="315586.2353">15496 8541 187,'0'0'139,"0"0"-101,0 0-23,0 0 4,0 0-10,0 0-9,-4 13-11,4 8 10,0 3 1,0 2 7,0-2-5,0-3 7,0-4-7,4-3-2,4-3 1,2 0 2,4-4-3,5 1 1,1-2 0,3-3 6,3-3-2,-3 0-5,0 0 6,-2 0-4,0 0-2,-5-6-2,1-2-1,-4 0 3,-1-3-3,-3-1 3,-2-2 2,1 1 2,-4-4-3,1 1-1,-4-2 2,1 0 1,-2 1 2,0 1-2,0 2 3,0 4 10,0 2 3,0 5 2,0 0-10,0 3-3,0 0 0,0 0-8,0 0-10,-3 6-8,0 13 11,1 6 7,-1-1 0,3 0 1,0-3-1,0-2 1,0 1-1,3-4 0,9 0-3,3-1-14,2-5-27,0 1-25,-2-4-41,-1-4-156</inkml:trace>
  <inkml:trace contextRef="#ctx0" brushRef="#br0" timeOffset="316235.2264">16087 8818 1,'0'0'41,"0"0"12,0 0-20,0 0-12,0 0 11,0 0-19,0 0 7,52-27-5,-46 19-6,1-3-6,-2 1-1,0-1 0,-2 4-4,-2-1 4,1 5-2,-2 0 0,0 3 4,0 0-4,0 0 0,0 0 0,0 0 0,0 10 1,-2 3-1,1 2 1,-2 0-1,3 2 1,0-1 1,0-1 1,0-1 0,0-2-3,0-2 2,0 0-2,0-4 0,3-1-2,4-3-20,2 0-21,3-2-29</inkml:trace>
  <inkml:trace contextRef="#ctx0" brushRef="#br0" timeOffset="316535.2095">16132 8616 320,'0'0'107,"0"0"-72,0 0 8,0 0-9,0 0-26,0 0-8,-6 0-8,6 0-65,0 0-44,0 5 20</inkml:trace>
  <inkml:trace contextRef="#ctx0" brushRef="#br0" timeOffset="317175.238">16381 8276 129,'0'0'87,"0"0"-52,0 0 14,0 0 17,0 0 0,0 0-25,0-21-28,0 21-13,0 0-3,0 0-6,0 16-5,0 9 9,2 5 5,-2 6 7,0 4-6,0 5 1,0 4-2,0-3 4,0 0 5,0-4-4,0-2-1,0-3-3,0-1 5,0-5-4,0-2-2,0-2 0,0-1 0,-2 1 0,-1-4 0,1 0 0,-1-6 5,0-5-1,1-5-2,2-2-2,0-2-8,-2-1-30,2-1-28,0-1-47,-3 0-124</inkml:trace>
  <inkml:trace contextRef="#ctx0" brushRef="#br0" timeOffset="333769.2395">16960 8426 0,'0'0'119,"0"0"-81,0 0-15,0 0-4,0 0 2,0 0-13,0 0 8,0 0 10,-19 46 11,6-22-11,-3 4-14,0 4 5,-2 3-2,3 1-9,-3 0-1,0 2-5,2-1 0,-5-1 2,6-3 2,0-6-4,5-2 0,3-6 0,0-4-2,3-3 2,2-3 0,-1-4 2,2-2-2,1-2-5,0-1-9,0 0 9,0 0 5,0-6 0,0-6-8,7-5-2,3-2 4,1-2 0,1-3 6,3-2 0,-1-1 2,2-1-1,-1-1 1,-1 1 2,2 0 4,-3 0 4,-1 1 7,1 1-10,-2 1 13,-2 4-1,1 0 4,-3 4-8,1 5-1,-2 3 6,-1 4-8,0 2-14,0 3-3,2 0 3,4 0-5,2 9-6,2 14 5,0 7 2,-4 6 4,-1 3 3,-3 0 8,1-4-1,-2-5-1,1-3-8,2-3-1,-1-3 5,-1-1-4,1-4 5,0-1-6,-3-1 3,0-4-2,-1 0-1,-2-5-10,-1-2-40,1-1-18,-1-2-39,-1 0-43</inkml:trace>
  <inkml:trace contextRef="#ctx0" brushRef="#br0" timeOffset="334049.2242">16896 8720 125,'0'0'156,"0"0"-130,0 0-25,0 0 5,0 0 7,0 0-10,80-21 0,-50 15-3,-3 1 0,-2 3 0,-4-1-18,-6 1-49,-4 0-64</inkml:trace>
  <inkml:trace contextRef="#ctx0" brushRef="#br0" timeOffset="334568.1983">17364 8339 155,'0'0'95,"0"0"-39,0 0 10,0 0 12,0 0-7,0 0-31,0-34-21,0 34-13,0 0-6,0 0 4,0 0-8,0 0 4,0 4-12,3 17-6,0 12 17,0 8 2,-1 7 1,-2 5-2,0 1 3,0-1-2,0 0-1,0-6 0,1-1 0,1-6 0,-2-4 1,1-6 3,-1-4-2,2-5-2,-2-3 0,1-3 1,-1-4 3,0-4-4,0-2-2,0-2-1,2 0-39,0-3-59,1 0-36,0 0-91</inkml:trace>
  <inkml:trace contextRef="#ctx0" brushRef="#br0" timeOffset="335587.2389">17752 8488 62,'0'0'86,"0"0"-42,0 0 14,0 0-4,0 0-18,0 0-17,-45-21-9,35 21-8,-2 8-4,-1 10 2,-1 6-4,1 8 4,-5 8 1,0 4 2,2 2-3,2 0 3,4-4-3,7-6 0,3-6-1,0-4-5,0-5 5,11-6-1,3-2-1,2-4 3,1-4 9,2-4 6,5-1-2,3 0 17,4-6-16,2-7-11,-2-4 1,-1 0 7,-6-1-10,-1 0 0,-3-1 6,-4 1 6,-2-3-11,0-1 8,-4 1-6,-3 2-2,-2 1 8,-3 3-3,-2 3 16,0-2-8,0 2-15,0 0 3,-8 0 1,-1 0-4,2 1-4,-1 4 3,4 1 1,-1 1-1,0 1-1,3 1-10,-2 2-1,2-2 1,-3 1 6,1-1-8,-1 0 11,-2-2-7,-3 1-10,-2-1 13,-2 4-8,-1 1-24,-2 0-17,1 0-33,-3 0-91</inkml:trace>
  <inkml:trace contextRef="#ctx0" brushRef="#br0" timeOffset="336275.2566">17791 8359 181,'0'0'52,"0"0"-30,0 0 11,0 0 28,0 0-32,0 0-29,0 6-4,0 13-10,0 13 14,0 10 14,0 8 12,0 1-3,-2 3 13,-1-2-22,1-6-4,0-3-6,1-3 0,-1-3-1,-1-4-2,2-2 3,1-3-4,0-4 1,0-1 2,0 0-3,0-4 2,0-1-1,0-3-1,0-6-21,0-3-14,3-3-37,3-3-56,1 0-97</inkml:trace>
  <inkml:trace contextRef="#ctx0" brushRef="#br0" timeOffset="336981.2439">18113 8426 88,'0'0'90,"0"0"-89,0 0-1,0 0 1,0 0 18,0 0 6,84 71 1,-61-58-1,-1-2-20,0 0 9,0-2 5,2 2-9,-1-3-3,0 2 1,0-2-1,2 0 0,-2 0 7,-1-1-1,-1-1-8,-6 0 0,-2-3 0,-7-2 4,-3 1-9,-1-2 1,-2 2-1,0-2-1,0 0 1,0 1 0,0-1 1,0 2 5,0-1 0,0 4 5,-2 1-2,-6 1 27,-2 1-23,0 2-11,-5 2 2,-3 3 1,-1 4-3,-4 0 0,-1 4-2,-3 2 0,1-1 0,-1 3 6,2-3-6,2 1 0,1-3-1,-1-1 1,7-2 0,1-5-5,6-2-9,4-2-12,2-3-31,3-3-37,0-4-120</inkml:trace>
  <inkml:trace contextRef="#ctx0" brushRef="#br0" timeOffset="339699.2486">9281 10423 113,'0'0'109,"0"0"-76,0 0 4,0 0-1,0 0-27,0 0 9,63-13 10,-35 9-1,2-4-4,0 2-6,1 0 0,0 0-12,4 0-4,-2 0-1,-5 5 0,2 1-36,-8 0-45,-10 0-83</inkml:trace>
  <inkml:trace contextRef="#ctx0" brushRef="#br0" timeOffset="339983.2285">9318 10650 204,'0'0'88,"0"0"-78,0 0-10,0 0 6,0 0 11,105-8 4,-65-2-8,3 0-3,-1 0-5,-5 1-3,-4 3 0,-3 0-2,-8 4-26,-4 2-46,-10 0-116</inkml:trace>
  <inkml:trace contextRef="#ctx0" brushRef="#br0" timeOffset="342801.4907">10851 10139 35,'0'0'132,"0"0"-127,0 0 1,0 0 32,0 0 9,0 0-8,-56 55-13,34-34-5,-2 0-11,0 0-7,-4 0 7,0 1-1,-4 4-9,-4 1 1,-1 0-2,3-1 2,-1-2-4,7-3 3,7-6-2,9-3 2,2-6 2,10-3-2,0-2-8,0 1-4,0-2-1,0 3 4,0 2 6,6 1 3,7 1 5,5 2 1,2-1 11,5 1-3,6-2 2,5-1 2,4 1-8,5-2 4,4 1 5,-1 2-5,3-1 2,-6-1-8,-2 1-6,-9-2-1,-3 1 7,-7 1-8,-6-1 1,-5-2-1,-8 1 2,1-2-2,-6 0-16,0 3-23,0 1-14,0 1-2,-3-2-64</inkml:trace>
  <inkml:trace contextRef="#ctx0" brushRef="#br0" timeOffset="343743.0225">11392 10097 145,'0'0'100,"0"0"-85,0 0-5,0 0 26,0 0-3,0 0-14,0 0-15,0 16-4,0 3 8,0 4 7,0 3-9,0 2 6,0-1-2,0 0-3,11-3-5,2 0 5,3-2-6,4-2-1,2-2 12,-1-4-12,1-6 4,1 1 2,-2-8-2,1-1-4,5 0 13,-2-3-2,3-11-4,-1-4-5,-4 0 5,2-3-4,-4 0 3,-4-1-3,-3-1 4,-3 2-6,-8-1 8,0 3-7,-3 1-2,0 2-1,-6-1-10,-5 2-9,-2 1-32,3 6-36,-1-2-88</inkml:trace>
  <inkml:trace contextRef="#ctx0" brushRef="#br0" timeOffset="344189.2539">11594 10131 179,'0'0'147,"0"0"-123,0 0-15,0 0 20,0 0-22,0 0-7,0 29-10,7 0 10,0 4 4,1 5 15,-4-1 10,1 2-6,-1-1-18,1 0-1,-2 1 8,0-2-6,0 0-5,0-4-1,0-2 0,0-5 4,0-2-3,-2-6 0,-1-2 0,0-6-1,0-2-3,0-4-24,0-1-25,3-3-33,-2 0-102</inkml:trace>
  <inkml:trace contextRef="#ctx0" brushRef="#br0" timeOffset="345069.2432">12098 9930 95,'0'0'163,"0"0"-117,0 0-26,0 0 8,0 0-4,0 0-24,9 5-8,-2 16 8,3 6 13,-2 8 7,0 5 3,-2 5 9,-1 2 3,-2 1 0,0 1-16,-1-2-6,1 0-6,-3 1-3,1-3-1,-1-2-2,2-2 1,-2-7 0,0-4-2,0-6 2,0-5 2,1-3-4,-1-6-3,2-2 0,-1-3-19,2-1-50,2-4-10,2 0-18,-1 0-100</inkml:trace>
  <inkml:trace contextRef="#ctx0" brushRef="#br0" timeOffset="348465.2547">12806 9969 99,'0'0'54,"0"0"-37,0 0 6,0 0 17,0 0-23,0 0-13,14 0 31,2 0-17,5 0-8,3 0 1,1-3-5,2-3-2,0 2-3,-3 1 2,-3-1 0,0 4-3,-2 0-9,-4 0-27,-3 0-21,-6 0-52</inkml:trace>
  <inkml:trace contextRef="#ctx0" brushRef="#br0" timeOffset="348817.2505">12927 9974 119,'0'0'38,"0"0"-11,0 0 1,0 0-23,0 0 35,0 0-11,-1 81 5,1-54 1,0 2-12,0 1 27,0 0-35,0-3 1,0-1-9,4-2-4,1-2 0,-2-1-2,0-2 0,-2-4 0,-1 0 0,0-3-1,0 0-22,0-5-42,-7-1-51,-1-4-105</inkml:trace>
  <inkml:trace contextRef="#ctx0" brushRef="#br0" timeOffset="349065.2325">12848 10375 174,'0'0'36,"0"0"-34,0 0 27,0 0 3,0 0 2,0 0 4,100-1-17,-68-5-15,2 0-2,-7 3-2,-5 2-1,-6-1-1,-7 2-30,-4 0-34,-5 0-60,0 0-37</inkml:trace>
  <inkml:trace contextRef="#ctx0" brushRef="#br0" timeOffset="350481.2538">13367 10386 353,'0'0'43,"0"0"-30,0 0 37,0 0-22,0 0-10,0 0-14,0 0-2,0 0-2,0 0-6,2 0-59,-1 0-38,2 0-79</inkml:trace>
  <inkml:trace contextRef="#ctx0" brushRef="#br0" timeOffset="351668.2535">13695 9949 206,'0'0'41,"0"0"-32,0 0 29,0 0 14,0 0-26,0 0-19,0 0-7,2-1 0,-2 1-15,0 14 15,0 3 5,0 4 2,0 1 1,0 5 10,-3 5-16,-4 4 8,1 2 4,-3 1 0,0-3-1,0-2 1,1-2-3,1-2-3,-1-4-1,0-3-6,2-3 1,-2-5 1,5-5-1,1-5-2,1-3-2,1-2 1,0 0 1,0 0 7,0-6 2,0-9-9,0-8-8,4-2-4,4-4-15,0 0 10,0 1-2,1-2 5,-1-2-8,1 0 10,0 3 3,-3-2 8,-2 3 2,1 1-1,-2 3 3,1 4 2,0 3 13,1 4 14,-2 3-12,3 0-12,-1 3-5,1 1 1,1 1-3,-1 2 2,0 3-1,1 0-2,5 0-8,0 15 3,2 8 3,-1 6 2,-2 3 0,-1 3 6,-3 0 9,-1-2-8,0-5 3,-1-2-6,2-2-3,-2-4 2,1-2-3,-2-2 0,-1 1-1,0-2 1,0 0 4,-1-3 1,-2 0-5,0-1-20,0-5-16,0-2-26,0-3-35,0-1-102</inkml:trace>
  <inkml:trace contextRef="#ctx0" brushRef="#br0" timeOffset="351945.2847">13673 10243 262,'0'0'52,"0"0"-52,0 0-2,0 0 2,0 0 3,0 0-3,88-39 3,-70 33-6,-1 5 3,-4-1-13,-1 2-72,-5 0-38</inkml:trace>
  <inkml:trace contextRef="#ctx0" brushRef="#br0" timeOffset="353337.2561">14204 9831 142,'0'0'74,"0"0"-48,0 0 24,0 0 10,0 0-6,0 0-12,0 0-10,0 0-23,0 0 3,0 0-11,0 0-1,0 0-2,0 0 1,0 0-6,2 3-5,1 10 4,-1 7 6,2 2 4,-1 7-1,1 2 2,1 9 4,-1 2 11,1 2-5,-1 1 24,2 0-23,-2-3-4,-1-4 0,-1-4-7,1-2 1,0-3 0,2-1 0,-2-1-3,0-1 1,-2-2-2,2-3 0,-2 0 4,-1 0-4,0-4 0,0-2 0,0-3 0,0-5-22,0 1-25,2-2-28,2-4-48,2-2-82</inkml:trace>
  <inkml:trace contextRef="#ctx0" brushRef="#br0" timeOffset="354293.2426">14704 9913 68,'0'0'63,"0"0"-38,0 0-2,0 0-4,0 0 1,0 0-6,-68 17 3,57-2-5,2 5 3,-1 4-6,1 5 7,3 4-11,0 1 14,2 2-5,2 0 10,2-2-13,0-7-3,2-2-8,11-5 5,2-5-2,4-2 2,2-4-4,0-2 1,4-7 13,1 0-5,2 0 17,0-8-9,2-9-11,0-2-1,-2-2-6,-1-3 10,-4 0-9,-6 0 8,-3-1 4,-5 3-2,-8-2-2,-1 1 1,0 1-10,-13 1 9,-8 1-8,-3 4-2,-4 0-3,1 6 2,2 4-19,1 4-10,3 2-36,1 0-21,1 0-64</inkml:trace>
  <inkml:trace contextRef="#ctx0" brushRef="#br0" timeOffset="354859.2473">14783 9819 66,'0'0'125,"0"0"-84,0 0-24,0 0 13,0 0 14,0 0-10,0-3-19,0 3-15,0 18-12,0 11 12,0 7 9,0 4-4,0 4-1,0 2 5,0 0 18,0-1-15,0-2-4,0-2 6,-1-3-9,1-7-5,0 0 0,0-3 2,0-2 2,0-2-4,0-3 0,0-1 2,-3-4 0,0-4-2,1-3 0,1-3 0,-1-2-30,2-2-38,0-2-52,0 0-74</inkml:trace>
  <inkml:trace contextRef="#ctx0" brushRef="#br0" timeOffset="355658.2728">15147 10004 36,'0'0'230,"0"0"-185,0 0-37,0 0 0,0 0-8,0 0 4,31 6-4,-14 0 11,1 1-2,1 3 8,1 0-4,1-1-3,-1 2 0,0-4-3,2 1-2,-1-1 2,-1 1-1,-1-4-4,-1 2-2,1-1 1,0 1 6,-2-2-6,-1 1 2,-4-1-3,-1 1-1,-4-1-1,-2 1 1,-2-1 1,0 3 0,-2-2 26,-1 3-5,0 1-5,0 3 20,-6 3-10,-7 3 7,-7 1-17,0 4-4,-4 0-10,-2 3 1,-1 0 0,-1 3-3,1-1 0,0-1 1,5-2-1,1 0-1,2 1-19,1-6-7,3-2-15,3-6-27,0-5-39,6-3-77</inkml:trace>
  <inkml:trace contextRef="#ctx0" brushRef="#br0" timeOffset="357057.4978">9909 11889 181,'0'0'100,"0"0"-96,0 0 6,0 0 28,0 0-2,0 0-17,69-20-7,-41 17-3,2 0-4,3 0 2,1 0-2,-3 1-5,-1 2-19,-6 0-50,-4 0-81</inkml:trace>
  <inkml:trace contextRef="#ctx0" brushRef="#br0" timeOffset="357340.5912">9967 12099 75,'0'0'162,"0"0"-162,0 0 4,0 0 11,0 0 22,0 0 14,54 2-24,-26-2-8,2-8-11,0-2 7,-2 2-12,-2 2-3,-6 3-1,-1 3-27,-6 0-41,-3 0-48</inkml:trace>
  <inkml:trace contextRef="#ctx0" brushRef="#br0" timeOffset="358341.2576">11204 11580 223,'0'0'43,"0"0"-36,0 0 18,0 0 15,0 0-3,0 0-20,0-1-6,0 1-11,0 5-2,-10 12 2,-5 4 16,-6 6-9,-2 3-1,-5 4-3,-3-3 5,-2 2-7,-1-1-1,1-5-3,9-3-4,0-6 1,6-3-3,5-6 0,1-1 8,9-5 0,1-2-7,2 0 1,0-1-3,0 2 3,0 2-7,2 1 10,10 2 4,3 1 2,4 1-2,3 0 1,4 0 0,2-2 1,1 3-2,0 0 0,0 0 0,-4 1 2,-3 1-2,-5 1 2,-1-3 1,-5 1-3,-2-3-14,-1 2-55,-3-4-32,-5-4-36</inkml:trace>
  <inkml:trace contextRef="#ctx0" brushRef="#br0" timeOffset="359766.2739">11617 11354 75,'0'0'103,"0"0"-101,0 0 7,0 0 10,0 0 6,0 0-1,-16 94-1,16-68-3,0 0 1,6 1 7,4 0-14,2-1-6,0-1-5,3-2 4,3-2-3,4-3 5,4-4-8,2-4-1,5-5 7,1-5 6,2 0 6,-2-3-6,-1-11-4,-3-1 2,-3-3 1,-2-2-3,-2 1 3,-4-1-6,-7 1 6,-2 2-1,-5-1 18,-4-2-14,-1-1 4,0-3-19,2-2-2,1 0-9,3 0-40,-3 4-38,1 5-79,-4 6-92</inkml:trace>
  <inkml:trace contextRef="#ctx0" brushRef="#br0" timeOffset="360275.5375">11911 11450 194,'0'0'41,"0"0"-40,0 0-1,0 0 0,0 0 9,0 0 4,-16 67 5,14-34 8,2 4 6,0 10-1,0 1-19,0 2-4,0-4 22,0-5-17,0-6-11,5-2 5,-5-3 2,3-3-9,1-4 1,-4-2 0,0-6-1,0-3-5,0-6-36,2-3-25,1-3-52,1 0-11</inkml:trace>
  <inkml:trace contextRef="#ctx0" brushRef="#br0" timeOffset="360937.2599">12359 11283 179,'0'0'108,"0"0"-53,0 0-25,0 0 20,0 0 7,0 0-25,0-9-5,0 9-17,0 0-6,0 0-4,0 0-3,0 0-4,0 19-14,7 10 20,-1 12-1,-1 6 4,1 4 3,-3 1-3,0 1 5,1 2 4,2-1-2,-2-3 0,1-4-2,1-4-2,-3-5-4,0-5-1,0-3 4,-1-4 1,-2-4-4,1-2 0,-1-4-1,0-2 0,0-3-18,0-6-22,0-2-49,0-3-47,-1 0-149</inkml:trace>
  <inkml:trace contextRef="#ctx0" brushRef="#br0" timeOffset="361800.0602">12923 11273 10,'0'0'91,"0"0"-57,0 0-12,0 0 8,0 0 13,0 0-7,0 56-10,-2-28-4,-5 5-10,4 4 0,-3 3 0,0 3 10,-3 4-11,-3 3 3,1 3 8,-2-4-17,4-2-2,-1-5 0,1-10-1,3-4-1,0-7-2,1-4 2,2-3-1,2-6 1,-1-3-1,2-3-13,0-2-56,0 0-55,0-4-1</inkml:trace>
  <inkml:trace contextRef="#ctx0" brushRef="#br0" timeOffset="362209.1315">12944 11319 4,'0'0'46,"0"0"3,0 0 5,0 0-12,0 0-25,0 0 19,47-1-27,-33 19 16,4 6 4,0 5-3,1 4 7,0 0-13,-1 1-6,0-2-12,-1 1 13,-4 0 0,-1-2-14,-2 0 11,-2-2-11,-2-2-1,0-3 3,-3-5 4,0-1-6,3-6 1,-6 1-2,0-3-37,0-2-52,0-4-75</inkml:trace>
  <inkml:trace contextRef="#ctx0" brushRef="#br0" timeOffset="362491.2639">12884 11625 93,'0'0'39,"0"0"-35,0 0 13,0 0 10,0 0-6,90-43 27,-64 35-18,3 2-3,1 0-19,-2 0-5,-3 1-1,-4 2-2,-1 2-45,-6-1-74</inkml:trace>
  <inkml:trace contextRef="#ctx0" brushRef="#br0" timeOffset="362944.0013">13373 11258 267,'0'0'78,"0"0"-67,0 0 5,0 0 20,0 0-5,0 0-20,2-2-11,5 8-7,1 17 7,1 7 17,0 8 8,-2 4 16,-3 1-26,-2 1 9,-2 0-9,0 1-7,0 0 1,0 2-4,0-4 2,0-1-7,-2-2 0,2-6 4,0-2-4,0-2 1,0-3 6,0-6-7,0-3-4,0-4-26,0-5-29,0-3-34,3-6-25,-1 0-102</inkml:trace>
  <inkml:trace contextRef="#ctx0" brushRef="#br0" timeOffset="363779.2524">14009 11397 164,'0'0'41,"0"0"-15,0 0 16,0 0 4,0 0-10,0 0-23,-63-5-13,47 17 2,4 6 3,1 3-5,0 7 0,0 7 1,-1 6 0,3 1 7,3 3-6,5-1 0,1-4-1,0-5-1,7-7 0,11-5-6,0-8 11,6-3-5,1-6 3,2-6-1,4 0-1,-1-3 8,0-12-5,-3-6-4,0-1 5,-5-6-4,2 0 0,-6-2 1,-5 1 0,-5 4 0,-7 2 4,-1 2-5,0 0 1,-3 1 2,-7 2-4,-5 2 0,0-1-8,-3 2-30,2 3-14,-4 2-41,2 5-57</inkml:trace>
  <inkml:trace contextRef="#ctx0" brushRef="#br0" timeOffset="364310.2708">14018 11273 136,'0'0'88,"0"0"-37,0 0-15,0 0 16,0 0-8,0 0-6,-9-14-28,9 14-10,0 5-14,0 16 1,3 9 13,3 10 1,-2 4 2,-2 2 2,4 0 7,-3-1 2,-2 5 4,-1 4-4,0 1-6,2-2-6,-2-4 1,3-4-3,-2-6 5,2-6-3,-1-3 1,-2-4-3,0-4-3,0-4 0,0-4-23,0-4-5,0-3-45,3-6-51,0-1-125</inkml:trace>
  <inkml:trace contextRef="#ctx0" brushRef="#br0" timeOffset="365017.2656">14410 11434 192,'0'0'101,"0"0"-101,0 0-16,0 0 16,0 0 0,0 0 2,17 9 0,-1-4 24,3-1 1,-1 0-11,3 3-3,3-4-8,2 1 1,4-1 1,-1 0-3,3-2-1,-4 3-2,2-1 4,-6-2-5,-4 2 0,-3-2 0,-1 1 0,-2 1 2,-3 0-2,-1-1 1,-4 1 4,-2-2-5,-2 1-6,1-1 6,-2 2 0,2 3 0,-3 0 0,0 3 2,0 3 1,-4 3 2,-8 3-3,-4 4 4,-3 4 0,-2 6-5,-4 4 2,-2 2-3,-4 3 0,-3-2 4,-1-3-3,4-3-1,1-4-1,2-5 1,7-5-36,1-4-58,10-7-93</inkml:trace>
  <inkml:trace contextRef="#ctx0" brushRef="#br0" timeOffset="370575.2668">20045 11337 43,'0'0'92,"0"0"-45,0 0 25,0 0 0,0 0-24,0 0 0,0 0 9,0 0-28,-9-22-29,2 22-1,-2 0 0,-5 0-3,-2 12 4,-1 3 0,-3 8 0,1-1 3,0 5-3,2 1-2,1-2 2,2 1-2,3 2 7,1-2-9,6 2 4,1 1-8,3 0 2,0 0-2,13-4 3,8-1 5,7-5 0,4-5-1,5-6-1,3-3 4,0-4-2,1-2 1,-3 0 4,-2-5-5,-5-7 0,-2-2 0,-7-1 3,-4-1 5,-7-2-5,-4-2 2,-6-3 9,-1-2 2,0-3 8,0-1 2,0-1-25,-3 0 8,-1 1-9,0 3-1,-1 5 1,-4 3 0,-3 3-5,-3 6 1,-2 5-12,-6 4-54,-2 0-38,-7 9-27</inkml:trace>
  <inkml:trace contextRef="#ctx0" brushRef="#br0" timeOffset="370935.2666">19930 11542 17,'0'0'6,"0"0"35,81 27 12,-50-4-31,-1 3 9,0 0 3,-3 3-10,-6 0 0,0-2-7,-1-1-16,-1-3 3,-2 1 3,0-2-1,-2-6-6,-5-1-21,-5-6-56,-4-2-86</inkml:trace>
  <inkml:trace contextRef="#ctx0" brushRef="#br0" timeOffset="371341.2758">20433 11456 63,'0'0'121,"0"0"-31,0 0-27,0 0-2,0 0-39,0 0-22,3 14-19,0 11 19,0 9 25,0 0-12,0 3-3,0-3-10,-1-1 1,1-3 5,-2-4-4,2-4-1,-1-1 0,-1-3-1,2-3-1,-2-1-15,-1-7-13,0 0-25,0-6-40,0-1-67</inkml:trace>
  <inkml:trace contextRef="#ctx0" brushRef="#br0" timeOffset="371605.2586">20457 11431 230,'0'0'88,"0"0"-87,0 0-1,0 0 5,0 0-3,97-60 2,-68 52-4,-3 3 1,1 4 1,-2 1-2,-2 0-6,-7 0 4,0 0-27,-5 1-35,-5 7-40</inkml:trace>
  <inkml:trace contextRef="#ctx0" brushRef="#br0" timeOffset="371899.2726">20460 11621 116,'0'0'13,"0"0"28,0 0 22,0 0-14,0 0-11,96 2-14,-66-2-15,-4 0-7,0 0-1,-6 6-1,-4 4-10,-6 1-38,-7 6-26,-3 0-51</inkml:trace>
  <inkml:trace contextRef="#ctx0" brushRef="#br0" timeOffset="372173.2575">20481 11878 16,'0'0'60,"0"0"-13,0 0 21,0 0-20,0 0-17,0 0 4,88-10-15,-60 5 2,4-1-6,-1 0 4,2 0-8,-2 0-6,0-2-3,-4 2 6,-2 0-6,-5 2-3,-5-1-1,-3 4 0,-4 1-34,-1-2-44,-1 1-37,-3-6-49</inkml:trace>
  <inkml:trace contextRef="#ctx0" brushRef="#br0" timeOffset="372503.2699">21009 11487 180,'0'0'156,"0"0"-100,0 0-19,0 0 4,0 0-5,0 0-24,2-6-12,1 10-24,1 11 17,2 8 7,-3 2 5,-3 4-4,0 1 12,0 0 6,0 0-17,0-1-1,-3-4 2,-4-1 2,-1-1-2,2-3-3,-1-4-40,2-4-27,-1-6-98</inkml:trace>
  <inkml:trace contextRef="#ctx0" brushRef="#br0" timeOffset="373019.1715">20888 11435 342,'0'0'93,"0"0"-72,0 0-21,0 0 0,0 0 0,0 0-1,68-66 1,-42 63 1,1 3 3,-2 0-4,1 0 0,1 0 0,-2 9 0,-2 0 3,2 0-3,-1 4-2,-1-2 2,-1 3 0,-2 1 0,-2 0 0,-6 3-1,-3 0 0,-4 3-4,-4 0 5,-1 2 0,0 1 2,0 3 1,0-1-1,-6-1 10,-3-1-6,-2 1-6,-5-4 2,0 1-1,-5-1 8,0 0-8,-1-1-1,-2-4 2,-2 0 0,1-5-3,0-3 1,1-2-17,1-3 1,-2-2-57,0-1-90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6:50:50.0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6820 3386,'-23'0,"-1"0,1 0,-1 0,24 24,24-24,-1 0,24 0,-23 0,23 0,0-24,0 24,0 0,0-23,24 23,-24 0,0-24,23 24,-23 0,0-23,0 23,0 0,-23 0,23 0,0-24,-23 24,23 0,0 0,0 0,-24 0,1 0,-1 24</inkml:trace>
  <inkml:trace contextRef="#ctx0" brushRef="#br0" timeOffset="5541.9592">16886 3010,'24'0,"-24"-23,23 23,1 0,-1-24,1 24,-1 0,1 0,-1 0,1 0,-1 0,1 0,0 0,-1 0,1 0,23 0,-24 0,1 0,23 0,0 0,-24 0,24 0,0 0,-23 0,23 0,0 0,0 0,47 0,-47 0,0 0,0 0,0 0,24 0,-24 0,23 0,-23 0,24 0,-1 0,1 0,0 0,-24 0,23 0,1 0,-1 0,1 0,-1 0,1 0,-1 0,1 0,23 0,-23 0,23 0,-24 0,1 0,23 0,-24 0,25 0,-25 0,24 0,71 0,-71-24,0 24,71 0,-71 0,0-23,-24 23,24 0,71-24,-71 24,-23 0,23 0,-24 0,24 0,-47 0,24 0,23-23,-23 23,-24 0,23 0,1 0,-1 0,1 0,-24 0,23 0,1 0,0 0,-1 0,1 0,-24 0,23 0,24 0,-47 0,24 23,-1-23,1 0,0 0,-1 0,-23 0,71 0,-71 0,70 24,-93-24,-1 0,24 0,-23 23</inkml:trace>
  <inkml:trace contextRef="#ctx0" brushRef="#br0" timeOffset="9607.9682">3998 4209,'0'-23,"0"46,0 1,0 0,0 23,0 0,0-24,0 1,0-1,0 24,0 0,0-23,0-1,24-23,-1 0,-23 24,47-24,-23 0,-24-24,47 24,0 0,-47-23,47 23,-24-24,1 24,-1 0,1-23</inkml:trace>
  <inkml:trace contextRef="#ctx0" brushRef="#br0" timeOffset="9854.9772">4516 4539,'23'0,"1"0</inkml:trace>
  <inkml:trace contextRef="#ctx0" brushRef="#br0" timeOffset="10173.9944">4704 4209,'0'0,"0"24,0 0,0-1,0 1,0-1,0 1,0-1,0 1,23-1,-23 1,0-1,0 1,0-1</inkml:trace>
  <inkml:trace contextRef="#ctx0" brushRef="#br0" timeOffset="10666.6273">4727 4351,'0'0,"24"0,-1 0,1 0,-1 0,1 0,-1 0,1 0,-1-24,1 1,-24-1,0 1,23 23,-23-24,24 0,-1 48,-23 0,0-1,0 1,0-1,0 1,24-1,-24 1,0-1,0 1,0-1</inkml:trace>
  <inkml:trace contextRef="#ctx0" brushRef="#br0" timeOffset="11041.802">5221 4468,'0'24</inkml:trace>
  <inkml:trace contextRef="#ctx0" brushRef="#br0" timeOffset="11777.993">5762 4162,'0'-23,"0"-1,-23 24,-1 0,24-23,-24 23,1 0,-1 0,1 0,-1 0,1 0,-1 0,24 23,-23-23,23 24,23-1,-23 1,24-24,-1 23,1-23,23 0,-24 24,1 0,23-24,0 47,-23-47,-24 23,23 1,1-1,-24 1,0-1,-24 1,1-24,-1 23,1-23,-24 0,23 0,-23 24,0-24,23 0,-23 0,0-24</inkml:trace>
  <inkml:trace contextRef="#ctx0" brushRef="#br0" timeOffset="12053.6782">6138 4445,'0'0</inkml:trace>
  <inkml:trace contextRef="#ctx0" brushRef="#br0" timeOffset="12365.4025">6538 4257,'-23'0,"46"0,-23 0,24 0,-1 0,1 0,46-24,-23 24</inkml:trace>
  <inkml:trace contextRef="#ctx0" brushRef="#br0" timeOffset="12601.055">6609 4398,'-24'0,"24"23,-23-23,46 0,1-23,-1 23,1 0,-1-24,24 24,-23-23,-1 23,24 0,-23 0,23 0</inkml:trace>
  <inkml:trace contextRef="#ctx0" brushRef="#br0" timeOffset="21031.3667">11101 6044,'23'0,"1"0,-1 0,1 0,23-24,0 24,-24 0,24 0,0 0,1 0,-25-23,24 23,-23 0,-1 0,1 0,-1 0</inkml:trace>
  <inkml:trace contextRef="#ctx0" brushRef="#br0" timeOffset="21479.7172">11171 6114,'24'0,"-1"0,1 0,-1 0,1 0,-1 0,24 0,0 0,1 0,-1 0,-24 0,1 0</inkml:trace>
  <inkml:trace contextRef="#ctx0" brushRef="#br0" timeOffset="29411.0212">17004 5691,'23'0,"1"0,-1 0,1 0,-1-23,1 23,0 0,-1 0,1 0,23 0,-24 0,-23 23</inkml:trace>
  <inkml:trace contextRef="#ctx0" brushRef="#br0" timeOffset="29690.8191">16933 5832,'24'0,"-1"0,1 0,-1 0,48 0,-24 0,-23 0,46-23,-46 23</inkml:trace>
  <inkml:trace contextRef="#ctx0" brushRef="#br0" timeOffset="34371.0218">13241 5926,'0'24,"0"-1,23-23,-23 24,47 23,-23-24,47 1,-48-24,24 23,-23-23</inkml:trace>
  <inkml:trace contextRef="#ctx0" brushRef="#br0" timeOffset="35039.5234">14017 6232,'94'0,"-188"0,259 0,-48 0,1 24,-24-24,24 0,-1 0,1 0,-1 0,-23 0,142 0,-95 0,-24 0,118 0,-117 0,0 0,117 0,24 0,-142-24,1 24,-1 0,24 0,-23-23,23 23,-23 0,117-24,-118 24,1 0,-24 0,94 0,-117 0,-1 0,1 0,-24 0,24 0,-48 0,1 0,46 0,-46 0,-1 0,-23-23,-23 23,23-24,-24 24,1 0,23-24,-24 24,1 0,23-23,-24 23,1 0,46 0,1 0,-1 0,24 0,-23 0,-1 0,24 23,-23 1,-24 0,0-1,-24-23,24 24,-23-24,-1 47,-23-47,24 23,-1-23,1 24</inkml:trace>
  <inkml:trace contextRef="#ctx0" brushRef="#br0" timeOffset="35640.0413">19403 5973,'-24'0,"1"0,-1 24,1-24,23 23,0 1,0-1,0 1,23-24,1 23,-1-23,1 24,-1 0,1-1,-1-23,-23 24,0-1,0 1,0-1,-23-23,-1 24,-23-1,24-23,-71 24,47-24,23 0</inkml:trace>
  <inkml:trace contextRef="#ctx0" brushRef="#br0" timeOffset="36062.9278">19850 5997,'-24'-24,"1"24,-24 24,47-1,-24 1,1-1,-1 1,0 23,1-23,23 46,0-46,0-1,0 24,23-47,25 24,-1-24,-24 0,24 0,-23 0</inkml:trace>
  <inkml:trace contextRef="#ctx0" brushRef="#br0" timeOffset="36840.6303">20391 5926,'0'24,"-24"-1,24 1,0-1,-23 1,-1-1,24 1,0-1,-24 1,1 23,23-23,-24-1,1 1,23-1,0-46,23 23,-23-24,24 1,-24-1,23 1,1-25,-24 25,24-24,-1 23,1-23,-1 0,1 47,-1-47,-23 24,24 23,-24-24,23 24,-23 24,0-1,0 1,0-1,0 24,0-23,0-1,0 24,0-23,0 47,0-48,0 1,0-1,0 1</inkml:trace>
  <inkml:trace contextRef="#ctx0" brushRef="#br0" timeOffset="37048.4989">20320 6114,'0'-23,"24"23,-1 0,1 0,-1 0,1 0,-24-24,23 24,1 0,-1 0</inkml:trace>
  <inkml:trace contextRef="#ctx0" brushRef="#br0" timeOffset="37385.0271">20673 5950,'0'0,"23"-24,-23 1,0 46,0 1,0-1,0 24,0-23,0 23,0-24,0 1,0 0,0-1,0 1,24-24,-1 0,1 0,-1 0,1-24</inkml:trace>
  <inkml:trace contextRef="#ctx0" brushRef="#br0" timeOffset="38026.0132">21331 5903,'-23'0,"-1"23,1-23,23 24,0-1,-24 24,1-23,23 23,-24-24,24 1,-23 0,23-1,0-46,23-1,-23 0,24 1,-24-1,23-23,1 24,-24-24,47 0,-24-24,1 48,-1-1,1 1,-1 23,-23 23,0 1,0-1,0 24,0-23,0-1,0 24,0-23,0-1,0 24,0-23,0-1,0 1,0 0,0-1</inkml:trace>
  <inkml:trace contextRef="#ctx0" brushRef="#br0" timeOffset="38218.2357">21308 6020,'0'0,"0"-23,23-1,1 1,-1 23,1 0,-1 0,-23-24</inkml:trace>
  <inkml:trace contextRef="#ctx0" brushRef="#br0" timeOffset="38884.9427">21590 5832,'0'24,"0"-1,0 1,0-1,0 48,0-48,0 1,-24 23,24-24,-23 1,23 0,0-1,-24-23,24-23,0-1,24-23,-24 23,0-46,0 46,23-23,-23 0,24 0,-24 24,0-24,0 23,24-23,-1 24,1-1,-1 1,1-1,23 24,-24 0,1 24,-1-24,-23 23,24 1,-1-1,-23 1,0-1,0 1,0-1,-23 1,-1-1,1 1,-1-1,1 1,-1-1,1 1,23-1,0 1,0-1,23-23,1 0,-24 24,47-24,0 23,-24 1,24-24,0 0,-23 23,23-23,23 24,-23-24,-23 24</inkml:trace>
  <inkml:trace contextRef="#ctx0" brushRef="#br0" timeOffset="40833.781">17310 4844,'-24'0,"24"-23,0-1,24 24,-1-23,1-1,23 1,-24-1,48 1,-24-1,23-23,24 24,-47-1,48-23,-25 24,24-1,-23 1,23-1,-24 1,48-1,-47 1,23 23,0-24,-24 1,95 23,-95 0,-23 0,0 0,24 0,-24 0,-23 0,-48 0,1 0,-1 0,24-24,0 1,-23-1,23 0,23 24,-23 24,24-24,-1 24,1-1,23-23,-47 24,23-24,1 0,-1 23,1 1,-1-1,24 1,-23-1,-1 1,1-1,-1 1,24-1,-23 24,23-23,-24-1,1 24,23-23,-23-1,23 1,-47 23,47-24,-24 1,1-1,-1 1,1 0,-1-1,1 1,23-1,-47 1,47-1,-47 1,47-1,-24 1,1-24,-1 0,24 23,-47 1,24-24,-1 23,1-23,-1 0,-23 24,24-1,-24-46,0-1,0 1,0-1,0 1,24-1,-24 1,0-1,0 48,23-24,-23 23,0 1,0-1,0 1,0-1,0 1,0-1,0 1,0-1,-47 1,47-1,-47 1,23-1,-23-23,0 24</inkml:trace>
  <inkml:trace contextRef="#ctx0" brushRef="#br0" timeOffset="43519.6866">15240 5738,'0'-23,"-24"23,1 0,23 23,-24-23,1 24,-1-24,-23 23,24 1,-1-1,-23 1,0 23,24-24,-24 24,-24-23,24 23,0 0,0-24,0 1,0 23,0-23,0-1,0 1,-24 23,24-24,0 1,-23 23,23-24,0 1,-24 23,24-24,0 1,0 23,0-24,0 1,0-1,0 1,0-24,47 23,-47-23,23 24,-23-1,24 1,-1-24,1 24</inkml:trace>
  <inkml:trace contextRef="#ctx0" brushRef="#br0" timeOffset="43852.0202">13500 6608,'-24'24,"24"-1,0 1,-23-1,-1-23,24 24,0 23,-23-47,23 24,0-1,23 1,1-24,-1 23,24-23,-23 0,23 0,0-23,0 23,0-24,47 1,-71-1</inkml:trace>
  <inkml:trace contextRef="#ctx0" brushRef="#br0" timeOffset="44726.0254">13335 6279,'0'0,"24"0,-1 0,1 0,-24 24,47-24,-24 0,1 23,-1-23,24 0,-23 24,23-24,0 23,-24 1,24-1,0-23,0 24,0-1,0 1,-23-1,23 1,0-1,0 1,-23-1,23 1,-24-1,24 1,-23-1,-1-23,1 24,-1-1,1 1,-1-24,1 0,-24 24,47-24,-24 0,1 0,-1 0,-23-24,0 0,0 1,-23-1,-1 1,1 23,23-24,0 1,-24-1,1 24,46 24,1-24,-24 23,0 1,23-1,-23 1,0 23,0-23,0-1,-23 24,-24 0</inkml:trace>
  <inkml:trace contextRef="#ctx0" brushRef="#br0" timeOffset="56799.0361">23048 7737,'24'0,"-1"0,1 0,-1 0,1 0,23 0,-24-23,1 23,46 0,1 0,-48 0,1 0,-1 0,1 0</inkml:trace>
  <inkml:trace contextRef="#ctx0" brushRef="#br0" timeOffset="57097.0375">23354 7737,'0'0,"-24"0,24 24,0-1,0 1,0-1,0 1,0-1,0 1,-23-1,23 1,0 23,0-24,0 1,0 0,-24-24,24 23</inkml:trace>
  <inkml:trace contextRef="#ctx0" brushRef="#br0" timeOffset="57341.1652">23142 8137,'0'0,"24"0,-1-23,1 23,23 0,-47-24,70 24,-46-23,-1 23,48 0,-48 0,1-24</inkml:trace>
  <inkml:trace contextRef="#ctx0" brushRef="#br0" timeOffset="57690.0526">23918 7761,'24'0,"-1"-24,1 24,23-23,-24 23,24 0,-23 0,23 0,0 0,0 0</inkml:trace>
  <inkml:trace contextRef="#ctx0" brushRef="#br0" timeOffset="57895.089">24012 7902,'-23'0,"23"23,23-23,1 0,-1 0,24-23,-23 23,0 0,-1 0,24 0,-23-24,-1 24</inkml:trace>
  <inkml:trace contextRef="#ctx0" brushRef="#br0" timeOffset="58321.8742">24600 7526,'0'0,"0"-24,0 1,24 23,-1 0,1-24,-1 24,1 0,23 0,0 0,0 0,24-23,-24 23,70-24,-70 24,0 0,0 0,0 0,-23 0,-1 0,24 0,-23 0</inkml:trace>
  <inkml:trace contextRef="#ctx0" brushRef="#br0" timeOffset="59045.7525">24694 7479,'-23'0,"23"23,0 1,0-1,23-23,1 0,-1 24,1-24,47 23,-24-23,-24 24,24-24,0 23,0-23,-23 24,23-24,-47 23,23 1,1-24,-24 23,0 1,0-1,-24 1,1-24,-24 0,23 23,-23 1,24-24,-24 23,0-23,23 24,1-1,-48 1,47-1,-23-23,24 24,-24-1,23 25,-23-48,24 23,-1 1,24-1,-23-23,-1 24,24-1,0 1,24-24,-1 0,48-24,-24 24,0-23,71 23,-71 0,23 0,71 0,-47 0,-23 0,-1 0,24 0,-23 0,47 23,-48-23,-23 0,0 24</inkml:trace>
  <inkml:trace contextRef="#ctx0" brushRef="#br0" timeOffset="59671.0312">24600 8702,'24'0,"-1"0,1 0,-24-24,0 0,23 24,1-23,-24-1,23 24,1-47,0 47,-24 24,-24-1,24 1,0-1,0 1,0 0,24-24,-1 0,1 0,23 0</inkml:trace>
  <inkml:trace contextRef="#ctx0" brushRef="#br0" timeOffset="59871.0483">24906 8466,'-23'0,"46"0,-46-23,-1-1,1 24,46 0</inkml:trace>
  <inkml:trace contextRef="#ctx0" brushRef="#br0" timeOffset="60136.0445">25118 8490,'23'0,"1"0,-1 0,1 0,-1 0,1 0</inkml:trace>
  <inkml:trace contextRef="#ctx0" brushRef="#br0" timeOffset="60330.9095">25141 8607,'0'0,"24"0,-1 0,1 0,-1 0,24 0,-23-23,-1 23,1 0</inkml:trace>
  <inkml:trace contextRef="#ctx0" brushRef="#br0" timeOffset="60533.0477">25494 8466,'0'0,"0"24,0-1,0 1,24-1,-24 1,0-1,0 1,0-1</inkml:trace>
  <inkml:trace contextRef="#ctx0" brushRef="#br0" timeOffset="61403.839">24741 7149,'24'-23,"0"23,-1 23,-23 1,0-1,0 1,0-1,0 1,0-1,0-46,0-1,24 1,-24-1,23 24,-23-23,24-1,-1 1,1 23,-1 23,1 1,-24-1,23-23,-23 24,0-1,0 1</inkml:trace>
  <inkml:trace contextRef="#ctx0" brushRef="#br0" timeOffset="61961.1107">25941 7243,'0'-23,"-24"23,24 23,0 1,0 23,0 0,0-24,0 25,0-1,24 47,-24-47,0 47,0-47,0 0,0-24,0 24,0 0,0 0,0-23,0-1,23 25,1-1,-24-24</inkml:trace>
  <inkml:trace contextRef="#ctx0" brushRef="#br0" timeOffset="63109.0416">26270 7455,'0'0,"0"24,-23-1,-1 24,24 0,0 0,0 0,0-23,0-1,24 1,-1-24,-23 23,24-23,-1 0,1 0,-1-23,1 23,-1-24,1 1,46-1,-70 1,24-1,-1-23,1 0,-24 24,0-1,0 1,0 46,-24-23,24 24,0-1,0 1,0 23,0-24,0 24,0-23,24-24,-1 23,1 1,-24-1,47-23</inkml:trace>
  <inkml:trace contextRef="#ctx0" brushRef="#br0" timeOffset="63730.0478">26882 7808,'-24'0,"48"0,-1-24,1 24,-1 0,-23 24,0-1,0 1,0-1</inkml:trace>
  <inkml:trace contextRef="#ctx0" brushRef="#br0" timeOffset="63921.9134">27046 7667,'0'-24,"0"48,-23-48</inkml:trace>
  <inkml:trace contextRef="#ctx0" brushRef="#br0" timeOffset="64507.5396">27211 7502,'0'-23,"23"23,-23 23,24-23,-1 0,-23 24,48-24,-25 23,24-23,-23 0,-1 24,24-24,-23 23,23-23,-24 0,1 24,-1-24,1 0,-24 23,-24 1,1-1,-1-23,1 24,-24-24,23 23,-23 1,24-24,-1 23,-23 1,24-24,23 23,-24 1,0-24</inkml:trace>
  <inkml:trace contextRef="#ctx0" brushRef="#br0" timeOffset="65199.5743">28387 7432,'0'0,"0"23,-24-23,1 24,23-1,-47 1,47-1,-47 1,23-1,-23 1,24-1,-24-23,23 24,1-1,-24 1,23-24,1 23,-1-23,24 24,24-24,-1 0,1 23,23-23,-47 24,23-24,1 0,-1 0,24 23,-23-23,-1 24,24-24</inkml:trace>
  <inkml:trace contextRef="#ctx0" brushRef="#br0" timeOffset="65872.063">28669 7573,'0'0,"0"23,0 1,-23-1,23 1,0 23,23-24,-23 1,0-1,24-23,-1 24,1-24,-1 0,1 0,-1 0,1 0,-24-24,23 1,1 23,-24-24,23 1,-23-1,0 1,24-1,-24 1,0-1,0 1,0 46,0 1,0-1,0 1,0-1,0 1,23-1,-23 1,0 23</inkml:trace>
  <inkml:trace contextRef="#ctx0" brushRef="#br0" timeOffset="66380.0493">29210 7949,'0'0,"24"0,-1-24,1 24,-24-23,23 23,24-24,-47 1,0-1,24 24,-48 24,24-1,0 1,0-1,0 1,0-1,24-23</inkml:trace>
  <inkml:trace contextRef="#ctx0" brushRef="#br0" timeOffset="66577.5772">29445 7714</inkml:trace>
  <inkml:trace contextRef="#ctx0" brushRef="#br0" timeOffset="67097.0402">29633 7314,'24'-24,"-48"48,71-71,-47 23,24 1,-24 46,0 1,0-1,0 24,23 0,-23-23,0 23,0 24,0-24,0 0,0 0,0 0,0 23,0-46,0 23,0 0,0 0,0-24,-23 24,23 1,-24-25,24 1,0-1</inkml:trace>
  <inkml:trace contextRef="#ctx0" brushRef="#br0" timeOffset="77949.5374">12136 9689,'0'24,"0"-1,23 1,1-24,-1 0,1 0,-1 0,24 0,-23 0,-1 0,24 0,-23-24,23 24,0-23,0 23,0 0,-24-24,95 24,-71 0,24-23,-24-1,0 24,70-23,-70-1,71 1,-71-1,24 24,-24-23,70 23,-23-24,-23 24,-24 0,23 0,-23 0,24 0,0 0,-1 0,-23 0,24-23,-1 23,-23-24,24 1,-1 23,24-24,-47 1,24-1,-24 24,24-23,-1 23,-23-24,0 0,24 24,-24 0,-24 0,48-23,-48 23,1 0,23 0,-23 0,-1 0,48-24,-48 24,48-23,-48-1,24 1,0 23,-23-24,-1 1,1-1,-1 1,1 23,-1 0,-23-24</inkml:trace>
  <inkml:trace contextRef="#ctx0" brushRef="#br0" timeOffset="78621.0597">13523 9595,'0'-23,"0"46,-23-23,-1 24,24-1,0 1,-23-24,-1 23,1 1,23-1,-24 1,1-24,23 23,-24 1</inkml:trace>
  <inkml:trace contextRef="#ctx0" brushRef="#br0" timeOffset="78863.9706">13288 9736,'0'0,"0"24,0-1,0 1,0-1,0 1,23-24,1 0,0 0,-1-24,1 24,-1-23</inkml:trace>
  <inkml:trace contextRef="#ctx0" brushRef="#br0" timeOffset="87625.0794">10301 13123,'24'0,"-1"0,24 0,-23-24,-1 24,1 0,23 0</inkml:trace>
  <inkml:trace contextRef="#ctx0" brushRef="#br0" timeOffset="87838.0656">10372 13241,'23'0,"1"0,-1 0,1 0,23 0,-24 0</inkml:trace>
  <inkml:trace contextRef="#ctx0" brushRef="#br0" timeOffset="88307.0636">11101 12935,'0'-24,"-24"24,24 24,0-1,0 1,0-1,0 24,0-23,0-1,0 25,0-25,0 1,0-1,0 1</inkml:trace>
  <inkml:trace contextRef="#ctx0" brushRef="#br0" timeOffset="88777.0746">11077 12794,'0'-47,"0"94,47-118,-47 48,47-1,-23 1,-1-1,1 24,-1 0,1 0,-1 0,1 24,-24-1,0 1,0 23,-24-24,24 1,-23 23,-1-47,1 47,-24-24,23-23,24 24,-23-24,-1 0,1 0,46 0,-23 23,24 1,-1-1,-23 1,24 23,-1-24,1 1,-1 23,1-23,-1-1,1 1,-1-1</inkml:trace>
  <inkml:trace contextRef="#ctx0" brushRef="#br0" timeOffset="89063.2509">11665 12794,'0'0,"0"-24,0 1,0 46,0 24,-23-23,23 23,0 0,-24 0,24 0,0 0,0-24,0 25,0-25</inkml:trace>
  <inkml:trace contextRef="#ctx0" brushRef="#br0" timeOffset="89270.6137">11618 13029,'24'-24,"-1"24,1 0,-1 0,1 0,-1-23,1 23</inkml:trace>
  <inkml:trace contextRef="#ctx0" brushRef="#br0" timeOffset="89492.9317">11947 12817,'0'0,"0"-23,0-1,0 1,0 46,0 24,0-23,0-1,0 24,0-23,0-1,0 24,0-23,0 23,0-24,0 1,0 0,24-1,-24 1</inkml:trace>
  <inkml:trace contextRef="#ctx0" brushRef="#br0" timeOffset="90013.7249">12324 12864,'0'-23,"0"46,23-46,-23-1,0 1,-23 23,23-24,-24 24,24-23,-23 23,-1 0,1 0,-1 0,1 23,23 1,0-1,-24 1,24-1,0 1,24-1,-24 1,23-1,1-23,-24 24,23-1,24-23,-47 24,24-1,-1 1,-23-1,24-23,-1 24,-23 0,0-1,0 1,-23-24,-1 0,24 23,-47-23,47 24,-23-24,-24 0</inkml:trace>
  <inkml:trace contextRef="#ctx0" brushRef="#br0" timeOffset="90732.0668">11712 13029,'0'-24,"24"24,-1 0,1 0,-1-23,1 23,-1 0,24-24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1T18:48:51.5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6172 1512 117,'0'0'86,"0"0"-47,0 0 12,0 0 8,0 0-15,0 0 6,0 0-10,0 0-10,4-44-15,-1 35-1,5-1-6,-2-1-2,4 1-3,2-3-3,2 1 0,2 0 1,-1 0 3,6 2-6,-5-1 3,2 2-2,3 3 2,-3 0-5,1 2 8,2-1-5,2 3 1,0 2-5,0 0 1,-4 7 2,-1 9-3,-2 4 1,-5 2 4,-4 2-3,-2 0 2,-2 4 1,-3-1 0,0 1 1,0 4-1,-14 4-4,-11 2 4,-2 1 0,-7 0-6,-2-4-7,3-4 1,-1-2 0,2-4 6,6-5 5,5-5-4,10-8 5,5-2 0,6-3 0,0-2 0,0 0 2,0 0-4,0 0 0,0 0-11,6 1 5,8-1 8,8 1 14,0 1 6,4-2-15,-2 1 7,6 1-10,1-1 4,2 1-5,-2 1 4,-1 2-4,-5-2-1,-4 1 0,-6-3-11,0 1-22,-4 1-21,-5-1-29,-1-1-32,-5-1-55</inkml:trace>
  <inkml:trace contextRef="#ctx0" brushRef="#br0" timeOffset="1380.2335">7558 1625 111,'0'0'125,"0"0"-97,0 0 1,0 0 37,0 0-19,0 0-19,27-37-26,-23 37-2,5 0-9,0 0-5,2 11 2,0 5 11,-2 4 1,-1 3 1,2-2 1,-5 1 1,-1 1-1,-1-2 3,-1-2-5,-2 0 0,0-4 0,0-3 1,0-3 6,0-3-1,0-5-5,0 1 5,0-2-5,0 0 4,0 0 4,0 0 5,1-8-10,7-8 15,3-5-18,3-2-1,2 2 4,-1-1-4,3 2-8,-1 5 5,2 3-9,-2 3-4,0 1 6,1 4 7,-3 4-8,-3 0 3,0 0 2,-1 1 2,-1 10 3,-3 1 0,-1 1 1,0 1 0,-3-4 0,-1 0 0,1-5 0,-3 1-1,0-2-5,0-3 5,0 1-1,0-2 4,0 0 0,0 0 11,4 0-7,-1 0 7,2-3 7,2-8 6,4-3-24,2 4 1,-1 1 0,1 1-3,-5 4-1,4 1 1,-2 1 0,4 1-1,0 1-5,-3 0 4,3 0-4,-3 0 2,1 6 2,-1 6 1,2 0 1,-1 3 0,0-2 3,-3 1-6,0 0-10,-1-3-20,0-1-18,-2-2-22,0-3 1,-1 0-94</inkml:trace>
  <inkml:trace contextRef="#ctx0" brushRef="#br0" timeOffset="2616.1854">8544 1617 29,'0'0'305,"0"0"-213,0 0-40,0 0-8,0 0-14,0 0-17,-31-6-13,19 24-3,-6 8 1,4 0 4,4-3-2,1 1 0,3-3-2,6-1 2,0-2-4,0-3 0,0-2 3,2-3-2,8-1 2,0-3 1,1-5 0,2-1-2,2 0 2,3-1-9,-3-8 5,1-5 1,-5-2-7,-2-2 5,1-3 0,-4-2-15,-1 1-2,-4-1-25,-1 3 16,0 4 19,0 2 12,0 5 1,-4 3-1,2 5 5,1 1-5,-1 0-4,1 0-5,1 4-2,0 8 9,0 0-2,0-1 3,0-1 1,6-4-3,1-1 1,-1-2 2,3-3-1,0 0 1,3 0 0,3 0 0,-3 0 6,4-8-3,-2-4 1,0-1-3,2-2-1,-3 0 8,-3-2-6,-4 0 6,-4 1 2,-2 1 26,0-2-25,-2 2-7,-5 5 4,-4-1-5,0 4 0,0-1 0,2 2 0,2 2 1,2 1-4,4 1 0,1 2-1,0 0 0,0 0-4,0 0-9,0 0 1,4 0 7,9 0 5,3 0 0,0 2 1,-1 1 0,0 0 1,-2 1-1,0 2 2,1 0-2,0 2-1,-1 1 1,-1 3 0,-2 0 0,-2 5-1,-4 0-5,-2 3 5,-2 1 0,0 0 0,0-1-5,0 0 6,1-2 2,4-4-2,-1 3-2,3-4-2,1 0 4,1-2 0,3-3 0,0-3 0,0-2 0,4-2 0,2-1 4,3 0-3,1-7 0,-2-10 7,4-4-4,-2-1-2,-7-4-2,1 2-9,-5-2-4,-8 2 2,-3 3 11,0 4 1,0 4 3,-8 4 23,-1 4 12,-1 4-14,-2 1 2,0 0-19,-3 16-8,5 5-9,1 3 8,0 2-3,9 0-1,0-2-2,0-3 6,0-3 1,12-4-1,-2-2 1,2-2 1,6-4-1,0-3-25,1-3-42,1 0-23,-5 0-127</inkml:trace>
  <inkml:trace contextRef="#ctx0" brushRef="#br0" timeOffset="4380.2299">10206 1697 6,'0'0'47,"0"0"-13,0 0 9,0 0 5,0 0-2,0 0-15,0 0-7,54 6-15,-47-6 4,3-3 3,1-5 3,0 1-10,-1-5-5,-1 1-3,-2-1 0,-2-5 0,4 3 4,-3-8-4,0 0 0,0-2-1,1-1-3,-3-2 2,1 1 1,-2-3 1,-3 2 0,3 3 0,-3 4-1,0 7 16,0 4 12,0 2 3,0 4 9,0 3-10,0 0-19,0 0-11,0 0-11,0 16-13,0 9 1,0 13 23,0 6 3,0 5 1,0 3-4,-3 0 17,3-4 3,-3-3-6,3-4 0,0-4-3,0 3-8,0-4-1,0 1 2,0 1-3,0-6 2,0-2-2,0-6 0,0-3-1,0-8 1,0-3 4,0-6-3,0-3-1,0-1 3,0 0 10,0 0 5,0-1 47,0-16-26,0-7-40,0-6-2,0-4 0,0-4-15,0 1-5,0-1 15,3-1 0,5 6 1,-2-1 6,2 5 0,0 3 0,1 0 0,0 2-4,7 0 0,2 3 3,-3 5-3,1 5 1,-7 6-7,2 5 10,-1 0-7,1 0 4,4 8-9,-2 7 12,-1-1 0,0 1 1,-3-4-1,-5 3-1,-4 0-2,0-1 3,0 2-9,-17 0 1,-5-1 8,-1-2-8,-1-3-21,4-2-9,-2-1-14,4-4-25,6 0-14,-1-2 8,7 0-25</inkml:trace>
  <inkml:trace contextRef="#ctx0" brushRef="#br0" timeOffset="5604.2248">10501 1781 39,'0'0'48,"0"0"-13,0 0 3,0 0 5,87-1 9,-66-5-13,6-2-13,-3-1-12,-1-2-6,0-2-4,-1 1 0,1-3-1,-1-2 0,-4 1 0,0-2-3,-6 0 3,-2 0 1,-4 0 0,-6 1-4,0 2-10,0 3 2,0 1-7,0 4-1,-5 1 8,1 1-1,-3 3 0,1 0 2,1 2-12,1 0 2,1 0 9,0 0 8,-2 0-2,1 0-7,4 6 8,-3 1 1,3 0-1,0-2-7,0 0-2,0-2 1,7-2 6,5-1 3,2 0 9,2 0 9,6 0-1,-4 0 2,3-1-3,-4-2 9,-1 0-19,-2 3-6,0 0 0,-2 0-5,0 3 4,-1 10 1,-4 3 0,1 0 8,-3 2-8,-2 2 0,-1-2 1,-2 1-1,3-2 0,0-4 1,2 1-1,-1-5 2,2 2-2,1-4 1,1-1-1,2-1 1,7-4 1,1-1 0,4 0-2,2 0 0,-2 0-43,-4-8-146</inkml:trace>
  <inkml:trace contextRef="#ctx0" brushRef="#br0" timeOffset="6984.2218">11362 1551 75,'0'0'130,"0"0"-80,0 0-48,0 0-1,0 0-1,0 0 0,-67 61-1,58-41 1,6-1 5,0-2 10,2-3-11,1-2-2,0-3 2,0-2-4,0 1-5,4-4 5,6 1 7,3-4-2,0-1 7,2 0 14,1 0-24,-2 0 10,-2 0-8,-2-3-4,-4-2 1,2-3 6,-4-3-7,-2 2 0,-2-2 2,0-2-2,0 1-20,-2-3 7,-7 4 11,0 0 0,-1 3-7,-1 1 9,4 2 0,-1 2 1,1 1 1,7 2 0,0 0-2,0 0 0,0 0-4,0 0-3,0 0-5,0 0 1,0 0 9,3 0-1,4 2-1,1 1 4,1-3-1,4 0 2,1 0-1,2 0 1,-1 0 2,1 0-3,1-2 3,-1-5-1,-2 0 0,-1-3 5,-4-1-2,0-2 21,-3 0-6,1-4-14,-2-3 0,-2-1 5,-2-1-2,-1-2 3,0 2-6,0-1 21,0 5-6,0 1 5,0 5-9,0 8 2,0 1 25,0 3-23,0 0-19,0 0-4,0 0-14,0 13 1,0 16-2,0 10 9,0 11 8,0 2 2,-1 5 3,-5 0 20,-3 1-1,4 0-1,1 1-13,1-2 4,3-2-8,0-6 0,0-2-1,0-5-4,0-9 0,0-6 6,0-9-7,0-8 1,0-6-1,0-4 1,0 0 7,0 0 14,0-12-1,0-9 24,0-11-45,0-2-5,0-5 2,6-4-9,0-2-9,3-1 8,-3 0 5,0 4-1,0 1 1,0 5 8,-1 0 0,1 3 3,4 1-3,-1 2-5,4 5 4,-1 4-5,1 7 6,-1 5-3,2 6-9,-1 3 11,1 0-7,0 2 0,1 13 3,2 5 2,-4 3 1,-3 3 0,-2 0 3,-8-4-2,0 1 1,0-2-1,0-2-1,-12 1 4,-4-2-2,-4-3 9,2-3-6,1-4 4,4-4 0,0-2 0,6-2-4,-2 0-3,-3 0-8,4 0 0,-2 0-11,4-5-14,0 1-1,5 0 24,-1 3 6,1 1-3,1-2-3,0 2-1,0-1-7,0 1 8,0 0-19,0-2-54,0 0-77</inkml:trace>
  <inkml:trace contextRef="#ctx0" brushRef="#br0" timeOffset="9466.2024">11710 1796 4,'0'0'51,"0"0"-6,0 0 6,89 0 5,-63 0-18,0 0-8,6-8-6,1 0-8,3-6-5,-2 1-4,-1-1-3,-6 0-1,-5 1-3,-7 0 3,-3-1 3,-5-1 1,-5 1-7,-2-2-1,0 1 1,-5-2 2,-8 2 1,5 1-1,-1 5-1,-1 2-1,1 4-6,0 3 6,-2 0-1,1 0-8,0 10 2,-1 10 1,1 4 2,2 3 1,4 2 1,4-2 1,0-2-3,0-1 1,9-1 3,6-5 2,1-3 0,3-2 2,4-6 4,-1-3 2,7-4 0,-1 0 7,3 0 2,1-9-13,-1-6 5,-1-2-8,-3-4 2,-5 0 0,-2-1-5,-4-2 5,-7 0-5,-6 1-2,-3 3 0,0 2-2,-2 2 3,-10 3 1,-2 2 1,0 1 2,2 5-3,0 0-2,5 2 2,2 2-8,5 1 5,0 0 1,0 0 1,0 0-14,0 0-13,0 0 26,8 3 2,2 0 1,5 0-1,6-3 1,0 0 2,4 0-2,2 0-1,-5 0 1,-2 0 2,-2 0-3,-6 0-3,-1 0 0,-3 1 3,-2 8 0,-1 3 0,-2 2 1,0 2-2,1 3 1,-3 0 0,2 1 3,0-2-3,0 0-2,2 0 2,-1-3 0,1-2-1,4-2 1,-2-4 1,1 0 2,-1-4 0,3-2-2,1-1 12,0 0 8,3 0 3,1-9 7,2-6-18,-1-4-7,2-6 2,0-3-3,-2-4-3,-1-1 0,-4 0 1,-4-3 1,-4 1-3,-3-1 2,0 1-1,0 3-1,0 0 2,0 5 3,-3 2-3,0 7 1,0 9 0,2 4 8,-2 3 2,3 2-14,0 0-2,0 5-13,-2 18-11,-1 11 20,0 8 5,-1 4 2,1 1 0,3-2-1,0-4-1,0-5-2,0-4 1,3-4 2,9-5 0,-5-5 0,1-5-2,0-2 2,0-4 0,1-4 2,-1-1-2,0-2 2,1 0 3,2 0 6,1-7 16,-3-10-18,3 0-4,1-4 0,-4 0-4,0 2-1,-3-1-4,-5 5 3,1 3 0,-2 1 0,0 7 0,0 1-2,0 3-3,0 0-5,0 0-32,-6 15 8,3 8 27,2 1-3,1-2 10,0 1-2,0-5-5,3 0 8,7-4 0,2-3 0,4-1 6,1-5-2,2-2 0,6-3 13,-2 0 3,5 0-14,-2-3 9,-1-10-8,0-2-1,-5-1-2,-1-3 2,-7 0-1,0-1 1,-8-2-2,-2 1 1,-2 4-5,0 3 0,0 4 1,-8 4 0,-2 3-1,1 1-6,-2 2-2,-2 0-2,3 8 2,-1 7 1,1 3-2,4 0 6,3 0-4,0-1 5,3-2-9,0-2 8,0-2 1,9-2 0,3 0 2,0-5 1,4-1 2,2-1-3,1-2 2,1 0-6,1 0 4,4 0 0,6-6 0,1-6 3,-1-2-7,0-2-13,-2-4 11,-4 1-10,-5-4 8,-4 0 1,-7 2 5,-3 3 2,0 3 1,-3 6 1,-2 5 10,1 4 21,-1 0-29,4 0-4,2 10-26,6 11 19,0 2 5,-1 0 2,-1 1 4,0-5 12,0-1 3,-1-1-9,-3-4-4,-2-1 2,-4-4-1,-1-3-2,0 0 1,-4 1 2,-20 2-1,-10-1-7,-11-2-85,-6-3-134</inkml:trace>
  <inkml:trace contextRef="#ctx0" brushRef="#br0" timeOffset="9983.2664">12929 1352 369,'0'0'53,"0"0"-22,0 0 27,0 0 11,0 0-36,0 0-29,-9 0-1,9 0-3,0 0-3,0 0-11,-3 0-30,-2 0-61,-2 0-81</inkml:trace>
  <inkml:trace contextRef="#ctx0" brushRef="#br0" timeOffset="10298.2394">12483 1528 75,'0'0'38,"0"0"61,0 0-29,107-13-37,-76 7-8,-1 0-3,0 1-10,0 2-7,1 2-5,0-1 3,-2 2-3,-5 0-11,-3 0-75,-5 0-101</inkml:trace>
  <inkml:trace contextRef="#ctx0" brushRef="#br0" timeOffset="11988.2189">14218 1548 87,'0'0'47,"0"0"-36,0 0 12,0 0 7,0 0-6,0 0-22,-60 53 13,55-39 7,5 0-15,0-2-7,0 0-5,0-1 5,3-2 4,7-1-4,2-3 1,2-2 1,0-1 10,4-2-12,-2 0 12,4 0-6,-1-3 2,-4-4-3,-2-3-1,-4 1-4,-3-3 0,-3-1-3,-3-1 1,0-1-6,0 1 6,-1 1 2,-8 4-1,0 0-4,-3 4 1,3 1-7,0 2 6,2 2 4,4 0 0,0 0-3,1 0-2,1 0 2,1 0-5,0 0-11,0 0 6,1 3 7,8-3 2,4 0-9,2 0-14,2 0 18,-1 0-8,2-6 18,3-3 3,0 0-2,0-1-1,-1-4 3,-4 1-3,-2-4 8,-5 0 33,-1-2-12,-5-1 9,-2-4-16,-1-1 13,0-4-3,0-2-22,0 0 4,0 6-13,0 8 18,0 8-3,0 5 18,0 4 11,0 0-36,0 0-9,0 13-26,-1 19 2,-4 15 24,1 10 2,1 6 3,-5 3-1,1 0 5,3-4-1,-2-3 1,4-7-5,-3-3 5,2-8-6,0-2-3,-4-8 1,1-5 0,0-5 6,-3-6-6,1-6 0,0-6-1,0-3 4,1 0-8,-3 0 0,1-12-10,1-3 14,5 0 4,1-3-1,2-1-3,0 1-12,5-1 7,12-1 2,8 2 1,5 1 1,3 1-5,1 3-40,3 0-7,-3 5-24,-1-3-41</inkml:trace>
  <inkml:trace contextRef="#ctx0" brushRef="#br0" timeOffset="14784.2097">15349 1420 51,'0'0'97,"0"0"-67,0 0-21,0 0 29,0 0 8,0 0 6,31-71-26,-21 61-6,-4-1 7,-1 5-7,1 0-12,3 0-3,0 3-5,4 0-1,5 0-3,4 3 4,1 0-1,2 0 1,2 0 0,-6 0-3,-5 9-7,-2 1 4,-4 3 6,1 0 2,0 1-2,-1-2 4,-1-2-4,-1-1 3,0-1-1,-1-4-1,1 3-1,1-5-1,1 1 1,1-1 1,2-2 2,2 0-3,1 0 2,-2 0-1,1-5 1,-5-4 4,-1-1-2,-2 1-1,-4-3-3,2-2 9,0 0-7,-1 0-2,2 3-2,-3 2 2,0 4 3,0 2-2,-3 3 1,0 0-1,0 0-1,0 0-5,0 2-3,0 14-16,0 8 17,0 8 7,0 3 1,0 0-1,0-1 0,-3-1 4,0-4-4,-1-2-1,-2-5 1,-4-2 4,0-1 2,0-2 3,-4 0 2,-1-5 0,0-2-11,-1 1 12,1-4 1,3 1-11,3-5 0,3 0 1,6-1-1,-1-2-1,1 0 6,0 0-3,0 0 1,0 0-3,0 0-4,0 0 4,0 0-1,0 0-1,0 0 0,0 0-3,0 0 1,0 0 2,0 0 0,0 0 0,0 0 2,0 0-2,0 0 0,0 0-2,0 0 2,0 0-1,0 0 0,0 0-1,0 0 2,0 0-1,0 0 2,0 0 2,0 0 0,0 0-3,-2 0 3,2 0 4,0 0-2,0 0 1,0 0 3,0 0-9,0-5-4,0-1-12,0 0 1,0 2 7,0 0 5,0 3 1,0-1-23,0 1-7,5-1 4,2 2 9,2-1 6,3 1 5,2 0 6,2 0-2,5-2 3,3 1 2,4-2-6,3-2 7,-1 2-2,2-3 3,-3 0-2,-2 0-2,-2 0 0,-5-1 1,-2 1 1,-6-2 2,-2 1-2,-2-3 1,-2-1 1,-2-2 0,-1-2 0,-3 0-3,0 1 0,0 0-9,0 1 5,0 3-2,0 1-6,-1 0-1,1 5-2,-2-1 5,1 3 7,1 1-2,-2 1 4,2 0 2,0 0-2,0 0-12,0 0 2,0 0 8,3 1-5,9 3 2,0-3 6,6-1 3,-2 0 0,4 0-3,-4 0 11,-1 0 5,-3 0-9,0 0 0,-5 3-6,2 2 3,1 2-4,-3 2 0,-1 3-4,-3 2-1,-2 4 5,-1 1 0,0-1 1,0 2 11,0-2 13,0-1-2,0-1-2,0-2-9,0-2-9,0-2 1,0-2-3,8-2-2,5-3 3,2-3-2,6 0 6,4 0-6,1-3-30,2-9-51,0 0-76</inkml:trace>
  <inkml:trace contextRef="#ctx0" brushRef="#br0" timeOffset="16076.2509">16587 1503 106,'0'0'75,"0"0"-26,0 0-30,0 0-5,0 0-9,0 0 1,-81 57 0,72-38 7,1-1-8,3-1-2,4-5-3,1-3-5,0-1-3,0-2 8,0-4 4,0 2-2,6-3-2,4-1-5,2 0 5,1 0 3,-2 0-2,-2 0-1,1-6 0,-3-3 0,3-2 1,-1 0-1,2-3 0,-2 0-24,0 1-1,0 1 16,-4 3-7,-1 1 16,-4 4 4,2 1 10,-2 0 9,0 3 18,0 0 17,0 0-17,0 0-41,0 0-10,0 12 3,0 3 7,0 3 0,0 0 0,0-1-1,0-3 1,0-1 0,1-3-6,5-2 6,0-4 0,3 1-2,0-4-3,3-1 5,3 0 0,-2 0 1,5 0 10,-1-6-10,1-3-1,1-1-5,-1-2-2,1-3-2,1 0-3,-2-2-6,1 2 18,-3 2 1,4 0-1,-4 1-6,2 2 6,-6-1-1,0 4 6,-5 1-3,-4 2 1,-3 4-6,0-1 10,0 1-4,0 0 0,-7 0-3,-8 0 0,-3 14-1,-3 1-2,-3 6 0,5 1-5,-2 2 3,2-1 3,4-2 1,2 0-4,6-3-2,4-3 7,3-1-10,0-3 1,0-4 9,10 0 0,3-2-4,0 0 9,7-4-9,2-1 10,1 0 12,3 0-10,0 0 1,-1-6-1,0-3-3,-5-5-4,-1 1 5,-1-4-3,-2-1 0,-1-3 6,-1-3-9,-4 0-3,-1-2-20,-6 4 23,-3 4 0,0 5-22,0 6 22,-9 4 0,-3 3 3,-1 0-3,-7 9-1,4 11-1,0 1 0,3 1 0,6 3 2,4-3 1,3-1 4,0-1-5,0-4-5,8 0 5,7-3 7,0-4-1,4-3-3,0-2-1,2-2 4,3 0-6,0-2-4,1 0-28,0 0-71,-3 0-70</inkml:trace>
  <inkml:trace contextRef="#ctx0" brushRef="#br0" timeOffset="16862.2462">17411 1515 337,'0'0'179,"0"0"-142,0 0-16,0 0 8,0 0-15,0 0-14,1 0 0,-1 0 0,0 0-11,0 1-51,2 5-91,2 0 35</inkml:trace>
  <inkml:trace contextRef="#ctx0" brushRef="#br0" timeOffset="17110.2324">17439 1781 480,'0'0'0,"0"0"-7,0 0 7,0 0 22,0 0-10,0 0-11,0 2 5,0-2 1,0 0-7,0 0 0,0 0-22,0 0-61,0 0-66,0 0-101</inkml:trace>
  <inkml:trace contextRef="#ctx0" brushRef="#br0" timeOffset="22657.2712">4383 2681 273,'0'0'83,"0"0"-49,0 0 56,0 0-11,0 0-25,0 0-1,0 0-25,2-12-15,-2 12-13,0 0-13,0 11-4,0 14 14,-11 10 3,-1 6 0,-4 2 4,-1 1 4,-2-4-8,3-2-6,2-5-18,2-2-33,-1-6 9,-4-3-17,2-2-31,5-5-33,0-6-56</inkml:trace>
  <inkml:trace contextRef="#ctx0" brushRef="#br0" timeOffset="23026.2281">4175 2753 226,'0'0'68,"0"0"-68,0 0-5,0 0-3,0 0 8,0 0 13,71 56-5,-45-26 3,-3 0 38,1 1-20,0-3-1,-4-4-11,-3-3-17,5-2 3,-4-1 0,0-7 1,-3 2 0,-3-5-1,-1-1-3,-1-1-46,-4-6-37,-3 0-93</inkml:trace>
  <inkml:trace contextRef="#ctx0" brushRef="#br0" timeOffset="23280.2487">4269 2916 210,'0'0'173,"0"0"-132,0 0-38,0 0 0,0 0-3,0 0-3,53-16 3,-13 10 1,2-2 0,1 1 0,3-1-2,-2-1 1,-3 3-12,-5 1-39,-6 2-19,-12 3-41</inkml:trace>
  <inkml:trace contextRef="#ctx0" brushRef="#br0" timeOffset="24509.0939">5530 2609 49,'0'0'214,"0"0"-154,0 0-32,0 0 8,0 0-20,0 0-15,18-12-1,6 9 10,7-1 2,-1-3-10,3 4 0,1-1 1,1 1-2,1 0 1,-5 2-2,0 1-7,-4 0-56,-9 0-48,-11 0-90</inkml:trace>
  <inkml:trace contextRef="#ctx0" brushRef="#br0" timeOffset="24828.2504">5666 2618 155,'0'0'89,"0"0"-89,0 0 0,0 0 31,-3 85-4,3-57-11,0 1 10,0-1-1,0-1 1,0 0-2,3-1-8,0 0 10,0-5-21,-3-2-2,3-2 0,-1-3 1,-2 2-4,3-4-16,-2-3-27,5-1-56,-3-3 11,0 0-31</inkml:trace>
  <inkml:trace contextRef="#ctx0" brushRef="#br0" timeOffset="25099.2573">5605 3023 237,'0'0'182,"0"0"-178,0 0-4,0 0-2,0 0-10,0 0-1,39 0 13,-11 0 4,3 0-1,-1 0-3,0 0 0,-2 0 4,1 0-4,-4 0-4,-1 0-31,-6 0-32,-2 0-75</inkml:trace>
  <inkml:trace contextRef="#ctx0" brushRef="#br0" timeOffset="25844.2456">6154 2919 211,'0'0'20,"0"0"-18,0 0-2,0 0 21,0 0 2,0 0-4,13 18-3,-4-18-4,-1 0 0,1 0 1,-2 0 12,3 0-8,-2 0-1,1-6-1,3-6-3,-2-2-5,1-1 2,-1-6-5,-1 0 2,-1-4-6,-1-6 0,2-3-1,-5 0-23,-2-1 12,-2 3 2,0 4 10,0 0 4,0 4-2,-8 5 14,1 2 10,1 8 21,2 6 5,1 3-6,3 0-22,0 0-24,-2 0-2,2 21-23,0 14 18,0 10 7,0 5 1,0 1 1,0-3-1,5-3-1,4-3-1,1-8-3,2-4 2,0-5 2,3-5 0,-3-1 3,7-3-2,-5-5 1,2-1-2,-1-7-2,3-3-7,-3 0-24,3 0-9,-1-16-34,-3-3-61</inkml:trace>
  <inkml:trace contextRef="#ctx0" brushRef="#br0" timeOffset="26149.929">6142 2781 268,'0'0'78,"0"0"-46,0 0 16,0 0 15,0 0-36,0 0-27,7-7-16,13 3 16,13-2 1,2 0 1,1-2 0,0 1-2,1 1-2,1 0-16,-5 1-47,-5 1-47,-7 1-67</inkml:trace>
  <inkml:trace contextRef="#ctx0" brushRef="#br0" timeOffset="27274.2344">7185 2872 147,'0'0'166,"0"0"-159,0 0-6,0 0-1,0 0 6,0 0-3,27 0 4,-14 0 12,-1-3-12,6-6 2,-3-1-7,1-1 0,-2 0-2,-4 1 0,-1 1-8,-5 2-4,-2 2 12,-2 4 0,0-1 2,0 2 3,0 0-2,0 0-3,0 3-22,0 14 14,0 4 8,0 0 1,0-1 1,0-4 3,0 0-5,0-3 0,6-3-5,5-1 3,-1-3 2,0-3 1,1-1 3,5-2-1,-1 0-3,3-3 2,3-11-4,-3-4-9,3 0-8,-6 0 5,-2 1 1,-1 2 13,-3 4 0,-5 1 0,1 3 21,-4 2-6,1 0 1,-2 5 16,0 0 10,1 0-42,2 0-6,5 8-6,2 4 12,2 0 4,0 2-4,0-4 1,-6 3-2,3-5 2,-6 2-1,1-2 0,-4 0 0,0 1 0,0-1 3,0-1 14,-7 0-5,-5 4-4,-4-2-8,1 0-62,-3-1-42</inkml:trace>
  <inkml:trace contextRef="#ctx0" brushRef="#br0" timeOffset="27481.7488">7373 2672 54,'0'0'434,"0"0"-407,0 0-27,0 0-32,0 0-3,0 0-23,0-12-94</inkml:trace>
  <inkml:trace contextRef="#ctx0" brushRef="#br0" timeOffset="29258.2118">8338 2908 120,'0'0'16,"0"0"-16,0 0-5,0 0 5,0 0 13,0 0 28,39 5 15,-32-5-8,5 0-11,-3 0 3,2-1-16,0-7-8,0-1-3,7-5-8,-3-1 1,1-3-4,2-3 0,0-3-2,-1-3-4,-3 0 1,-2 0-10,-7-2 6,2 4 4,-7-1 6,0 3-1,0 4 5,-4 1 3,1 6 20,-2 3-3,2 4 19,0 5-7,2 0-38,1 0-1,-2 3-8,1 20-17,-1 8 18,1 8 9,1 3-2,0-1 0,0-2-3,0-6 3,3-2-1,6-6 0,0-2-3,4-5 4,-1-4 5,1-2-5,-2-3 0,3-2 0,0-2 1,0-2 0,5-3-1,0 0 0,0 0 3,-2-10 1,0-3-2,1-5-4,-2-5-5,-1-4 6,0-6-6,-5-3-12,-2-1 8,-4-1 6,-4 3 5,0 2 5,0 3-4,0 1 3,0 7 2,-3 4 8,0 5-4,0 6 16,3 6-8,-1 1 2,1 0-18,0 0-2,0 6-10,0 16-11,0 9 19,1 5 2,2 1 1,-1-1-1,-1-1-5,-1-2 5,0-4 6,0-4-5,0-2-1,0-4 3,0-2-3,0-5-2,0-3 2,0-3 7,-1-3-5,1-3 0,0 0-1,0 0 7,0 0 1,0-5-4,0-13-5,6-4-21,7-5-8,2 3-19,1 4-1,1 5 20,-1 4 0,1 4-4,-4 3 0,-2 4 22,-2 0 4,1 0-6,-1 6 5,2 9 6,2-1 0,-3 3 0,1 0 1,-1-2 0,-1-2 2,-3-2 0,2 0-1,-3-6 8,1 0-2,2-4 0,0-1 5,3 0 4,1 0 39,3 0-14,2-10-20,-3-2 7,-3-3 1,3-2 0,-4 1-17,-4 1 19,-3-2-14,-3 2-12,0 2 3,0 3-5,0 3 10,-3 4 7,-2 1-12,-1 2 3,-1 0-10,-2 5-3,0 10-5,3 4 1,-1 3 3,5-1 1,2-1-1,0-3-5,0 0 7,3-5-1,9-1 0,2-5 0,2-2-7,0-3-6,7-1-16,0 0-36,-1 0-35,-3-5-58</inkml:trace>
  <inkml:trace contextRef="#ctx0" brushRef="#br0" timeOffset="29854.1098">8372 2725 186,'0'0'61,"0"0"-28,0 0 21,0 0 0,0 0-18,0 0-30,41-21 6,-16 18 7,11-2 2,4 2-7,6-3-7,3-1-4,-1-1 2,1 1-2,-8 1-6,-5 1 3,-11 2-15,-3 3-40,-10 0-28,-7 0-31,-5 0-30</inkml:trace>
  <inkml:trace contextRef="#ctx0" brushRef="#br0" timeOffset="35845.7198">10360 2895 135,'0'0'165,"0"0"-148,0 0-14,0 0 26,0 0 3,0 0-23,0 0-3,0 2-5,0-2 6,0 0 4,0 0 2,4 0 1,5 0 11,2-2-4,3-4-15,-2 0-4,2-3 0,4-2-2,-5 1-3,2-4-17,-1-1-10,-1-2 11,-6-1-12,-1 2 6,-1 0 20,-5 1 0,0 1 7,0 0-4,0 5 4,0 3 1,0 3 8,0 3 13,0 0-7,0 0-17,0 0-3,0 0-11,0 0-10,0 9 18,7 3 6,2 0 0,2 2-1,2 0 1,1 0 0,-1-1-4,0 0 4,-2-1 0,1-1 0,-6-1 0,-3 1 1,-2 1-2,-1-2-4,0 1 4,0 1 1,-1-3 1,-8 0-1,-3-1-2,0-4 2,1 2 0,0-3-9,3-2 4,2 1-13,3-2 3,1 0 8,2 0-10,0 0-25,0 0 9,2-2-5,7-2 30,2 0 5,5-2 3,-1 1 1,3-1-1,1-1 3,2-4 2,4 0 8,2-2-7,3-2-5,0-2 0,-2-1 3,-3-2-3,-3 2 4,-8 2-5,-5 1 0,-4 1 35,-2 4-11,-3-2 8,0 2-6,0 5 0,0-1 20,0 3-11,0 1 5,0 2-5,0 0-15,0 0-17,0 0-3,0 0-14,-2 11-9,-1 5 20,0 4 3,3 0 0,0-2 3,0-3-3,0-2-1,0-1 0,5-1-2,1-4 2,4-1-1,-1 0-2,0-2 8,3-2-10,-3-2 12,2 0-5,0 0-1,1 0-1,3 0-3,-3-2 3,-3-8 1,1 0-1,-2-2 1,3-1 7,-5 0-5,1 0 0,-6-1 4,1 4-3,-2 2 9,0 0 8,0 4 3,0 1-18,0 1 1,0 2-5,0 0-2,0 0 1,0 0-1,0 0-16,0 12-36,4 5 51,2 1-3,0-1 5,-1-1 5,4-3-5,-3 0 0,0-4 0,-3-4-5,1-1 5,2-4-3,-2 0 3,1 0-4,6 0 9,2 0-5,2-11 0,3-4-5,-2-1-11,2-4-3,2 1 12,-1 1 1,-3 1 2,-2 3 2,-4 6 2,-1 1-1,-5 7 1,-2 0-6,1 0-2,3 7-2,0 7 5,1 4 3,-2 2 2,-2-1 0,-2-1 0,-1 0 1,0-2 1,0-3 4,0-1-2,0-1 14,0-2-11,-1-3-4,-2 0 1,1-3-2,1 0-1,1-3 3,0 0 3,0 0-1,0 0 5,0 0 5,0 0 12,0-3-15,0-9-9,0 0-4,7-3 0,2-2-6,5 1 4,-2 1-13,0 4-1,-2 2 5,-4 3 9,2 1 1,-2 3-2,1 0 1,-1 2 2,0 0-8,0 0-4,0 4 10,4 6 2,-4-2 0,-1 2 0,-1-4 0,-2 1 0,-1-2 1,1-2-1,-2 0 0,1-3 2,-1 0-2,0 0 0,2 0 1,-1 0-1,6 0-3,1-14-5,4-1 5,1-2-6,-2 3 6,-5 3 3,1 5 0,-4 3 0,0 2 2,-1 1-5,1 0-3,1 0-8,1 0 11,-1 10-1,2 4 3,-2-1 1,-1 3-1,-1 1 2,4-2-1,-3-1 0,0-4 0,0 1 3,0-4-1,3-1-2,0-2 0,0-3 0,1-1 0,7 0-26,-4 0-39,2-8-107</inkml:trace>
  <inkml:trace contextRef="#ctx0" brushRef="#br0" timeOffset="37439.1975">12284 2714 73,'0'0'86,"0"0"-47,0 0-12,0 0-9,0 0-7,0 0 8,0 0-15,-36 3-4,29 15 0,1 7 4,0-1 19,0 1-8,4-1-7,2-3-1,0-4 2,0-2-8,0-4 0,10-3 11,0 0-4,5-3-8,0-2 5,6-3 7,-1 0 4,3 0-7,-2-9 3,-3-1-12,-5-2-4,-3 1 4,-5-2 4,-5 0-3,0-2-1,0 0 0,0-2-4,0 2-11,-9 2 15,2 2 1,-2 1 0,0 2-1,0 1 0,1 2-2,2 2 3,2 1-1,1 1 8,1 1-4,1 0-4,1 0-4,0 0 0,0 0 2,0 0-8,0 0-3,0 0 3,0 0 10,9 0 0,3 0-1,4-3-1,1-4 0,0-4-2,0-1 1,-1-2-7,-4-2 6,0-2 4,-4-3 0,-2-5 6,1 0 21,0-1-9,-2 2-8,-2 2 10,-3 2 1,0 3 13,0 5-16,0 3 14,0 5-8,0 3 0,0 1-8,0 1-16,0 0-2,0 1-15,0 20-1,0 11 13,0 8 3,0 10 2,0 4 0,-2 3-3,1 2 3,-1-3 0,2-2 1,0-3 9,0 2-7,0-2 1,0-3-4,8-6 6,0-10-2,-1-5-4,2-8 0,-5-2 1,-1-8 2,0-3 0,-3-6 1,0 0 3,0 0 3,0 0 9,0-9 30,0-6-40,-6-6-9,0-2-2,2-4-5,0-1 7,4 0-7,0 3 1,0 5 5,0 1 1,0 1 0,7 2-3,3 2-7,1 2 7,5 1-4,-2 4-26,0 2 1,-1 2-33,1 1-36,0 2-39,-2-3-83</inkml:trace>
  <inkml:trace contextRef="#ctx0" brushRef="#br0" timeOffset="38880.2613">13276 2771 78,'0'0'4,"0"0"-4,0 0 7,0 0 23,0 0 31,0 0 7,38 2-17,-25-7-16,1-2-13,0-1-8,0-2-13,1-1 0,-2 1 2,-2-1 0,-1 3 0,-4-1 0,-3 5 2,-3 1-3,0 3 10,0 0-11,0 0-2,0 0-2,0 5-14,0 8 17,-3 4-1,-2 3 7,2-2-11,2 1 6,1-1-2,0 0 1,0-1-5,0-1 5,7-4 0,1 0 0,1-4 0,1-1-3,-1-2 2,2-3 1,1-1 5,0-1-3,2 0 6,-1 0-6,-1-3 17,1-6-8,-4-2 4,2-2 3,0-5 9,0-5-13,3-6 6,0-3-20,2-4 4,-2-2-1,-2-1 0,-3 0-2,-3 1-1,-3 2 1,-2 1 3,-1 5-1,0 1 2,0 8 1,0 5 15,-1 7-2,-1 4 21,1 3-14,1 2-26,0 0-5,0 0 0,0 16-19,-2 9 13,2 11 11,0 5 0,0 3 0,0 1-2,0-3 2,0-4-1,0-6 1,3-4 0,3-6 1,2-1-1,0-3-2,-3-4 1,4-3 1,0-2-2,0-5 0,-2-1 2,1-3-3,0 0 3,3 0 1,3 0 3,2-12-3,4-4-1,-1-4-8,2-2-12,-5-1 1,0 2 5,-2 6 1,-4 3 12,-5 6 1,-2 3 0,-2 3 0,2 0-9,3 0-15,2 10 18,4 2 3,-3 4 2,0-3 0,-1 0 0,-3 3 1,0-5-4,-4 3 4,1-3 3,-2-1-2,0 1 4,-5 1 2,-14 0 13,-4 2-20,-7-1-30,-4-4-49,0-3-108</inkml:trace>
  <inkml:trace contextRef="#ctx0" brushRef="#br0" timeOffset="39292.2638">13466 2609 37,'0'0'39,"0"0"-21,0 0 17,104-1 12,-78-4 1,1 2-15,1 0 2,-3 0-18,-1 3-9,0-3-4,-5 2-2,-2-1-2,-2 1-25,-5-1-95</inkml:trace>
  <inkml:trace contextRef="#ctx0" brushRef="#br0" timeOffset="39610.2648">13344 2511 401,'0'0'100,"0"0"-96,0 0 3,0 0 49,0 0-14,0 0-29,-2 0-6,2 0-7,0 0-10,0 0-65,-1 2-130,-2 2-91</inkml:trace>
  <inkml:trace contextRef="#ctx0" brushRef="#br0" timeOffset="41249.3229">15128 2696 64,'0'0'43,"0"0"16,0 0-6,0 0-17,0 0 1,95 0-11,-77 0 0,-3-3-4,-2-1-14,-2-2 0,-2-2 2,1 2-4,-4 0-2,-1 0-3,-4 0 5,-1 2 0,0-4 7,0 2-6,0 2-2,0-4-4,-7 3-1,-1 0 0,-2 2-7,-2 3 7,-6 0-15,0 0 3,-3 0 1,-1 10 9,5 3 0,0 3 2,2 0-4,0 1 4,6 1 0,3 0-6,0 1 1,4 1 4,2-1-7,0 1 0,0-2 8,8 0 10,4-3-2,6-1 6,-3-4-2,4-3-9,2-4 9,0-3-4,3 0 1,1 0 0,3-3-6,2-8 7,1-3-8,2 0-1,-4-3 0,-3-1 2,-4-2-3,-2 1-3,-2-1 2,-7 1 2,-4 0 0,-4 3 4,-3 2 3,0 1-3,0 5 28,0 2 1,-3 3-17,0 2 3,0 1-4,2 0-2,1 0-14,-2 0-5,1 8-12,-1 11 16,1 0-4,1 2 5,0-1-2,0-1 0,6-2 2,3-2-1,4-5 1,-2 0 0,2-5-17,5 0-24,-3-3-44,4-2-33,-3 0-123</inkml:trace>
  <inkml:trace contextRef="#ctx0" brushRef="#br0" timeOffset="41465.3084">15528 2534 304,'0'0'175,"0"0"-175,0 0-27,0 0-18,0 0 20,0 0-64,-5-3-107</inkml:trace>
  <inkml:trace contextRef="#ctx0" brushRef="#br0" timeOffset="43338.2622">15843 2665 44,'0'0'111,"0"0"-78,0 0 29,0 0 11,0 0-28,0 0 8,0-39-26,-2 37-3,-1-1-17,-3 3-5,0 0 6,-5 0-8,-2 5-9,0 11-10,-4 4-1,4 1 2,1-1 5,3-2-13,1-2 8,4-3 15,4-2-14,0-1 3,0-2-12,0-3 7,4-3-4,6 0 9,2-2 6,2 0 3,-2 0-32,3-6 7,-1-3 8,-1 0-2,-2 0 19,-4 1 5,-2 4 26,-4 0 1,2 2 36,-3 2-12,0 0-17,0 0-21,0 0-13,0 16-7,1 7 7,1 7 5,-2 2-4,0 1 0,0-2-2,0 0 2,0-3 2,-2-1-1,-8-2-1,-2-4 4,-3-3-4,2-5 3,1-4 5,1-5-9,4-2-5,2-2 5,-1 0 0,3 0 2,-1-6-2,4-3 2,0-1 11,0-6-11,0 0 1,12-2-3,1-2 0,4 0 1,1 3 1,1-1-3,5 1 1,0 1 0,1 0 0,4 3 0,-3-1 0,0 4 0,-1-2 0,0 1 4,0-1-3,0-3-1,-1 0 1,-2-1 1,-4-2 0,0-1-2,-5 1 2,-3 2 3,-5 2-5,-4 1 54,-1 0-33,0 3-8,0 1 6,0 3-8,-4 3 1,-1 2-12,0 1 0,-3 0-2,-1 14-5,0 9 5,0 3-8,5 1 3,1 0 6,3-4-8,0-4 9,0-2-5,0-6 4,1-1-6,5-4 2,5-4 3,1-2-4,0 0 0,4 0 2,2-1-13,0-9-3,1-5 1,-2-1 14,0-3-1,-3 2 2,-1 4 4,-4 1 2,-1 6-1,-3 3 14,0 3-11,-2 0-4,3 0-11,0 9 3,0 5 5,-1 2 3,-2-1 2,1 1-2,-1 0-2,-3-4 2,0-2 8,0-2-3,0-3 6,0-4 0,0 0-4,0-1-4,0 0 12,0 0 4,0 0-4,1-4 5,7-10-20,1-2-1,1-3 0,2 6-2,1 3-2,0-1-2,0 5 6,2 3-5,0 2 4,1 1-3,-2 0-1,-1 0 2,-2 5 4,-2 8-4,-1-2 2,-2 2 2,-1-3 0,0 1 1,-1-2 0,-1 0 0,2-2-1,-1 0 0,-1-2-2,1 0-11,1-1-39,2 1-36,0-3-62</inkml:trace>
  <inkml:trace contextRef="#ctx0" brushRef="#br0" timeOffset="48716.2423">17112 2663 157,'0'0'68,"0"0"-27,0 0 13,0 0 8,0 0-2,0 0-19,0 0-15,-2-3-10,2 3-16,0 0-1,0 0-7,0 5-7,0 11 8,2 4 6,6 1 1,1-1 2,-2 1-2,3-2-1,-2-1 0,3-3 2,2-3-1,-4 0 4,1-4-4,2-4-2,-4-1 2,1-3 0,1 0 0,0 0 0,1 0 2,1 0-2,0-6-11,-3-4-11,-1-2 12,-3 0 1,0-2-4,-2-2 2,-2-1-10,1-3-12,-2 4 9,0-1 13,0 1 8,0 2 3,-2 2 0,-1 5-2,2-1 2,1 6 0,0 1 0,0 1-2,0 0-5,6 0-7,10 0 14,4 1-1,3 6-1,3-1 2,-3-2 0,4-1 0,-3 0-1,5-1 2,0-2 4,0 0-5,-2 0-1,-2 0 1,-4 0 0,-3 0 0,-2 0 1,-4 0-1,-3 0 0,-2 0 0,-2-2 0,-4 2 2,-1 0 0,0 0 4,0-1 7,0 1 21,0 0 8,-7 0-42,-8 0-2,-4 0-2,1 0-5,-3 12 8,0 0 0,5 3 0,-1 3-2,4-3 1,2 2 1,4-5-5,2-1 0,5-1-4,0 0-10,0-1 5,0-1 3,0-1 11,0-3-6,5-2 3,5-2 3,1 0 0,3 0-2,2 0 3,0 0-3,-3-6-4,1-3 0,-2 0 7,-3-1-5,-2-3 4,-1 2 1,-2-2 4,-2 3 11,0-1 13,-2 4-3,0 1-6,0 3 7,0 1 1,0 1-8,0 1 7,0 0-26,0 0-6,0 0-2,0 0-17,0 4-2,0 7 23,0 1 3,4-1-1,2 1 0,2-4 4,-1 0-3,3-2 1,1-3 0,2-1 0,4-2 2,2 0-1,2 0 2,-3-5-2,1-7-1,-2-5-3,-1-1-1,-4-3 4,-2-3 0,-1-3 0,-1-4 4,0-3-4,-3 0 4,-2-2 4,-1 4 23,-2 0-11,0 6-19,0 0 16,0 3 3,0 5 6,-3 3 2,-4 4-3,2 3 2,0 5-2,2 1-15,2 2-1,-1 0-9,-4 0-7,-2 16-9,-1 15 9,-5 7 1,2 5 6,5 4 0,-1-1-1,2-1 1,1-4 0,3-6-2,2-6 0,0-4-5,0-4 6,0-3-3,3-3 2,6-3-3,1-3 3,-1-2 1,3-2-4,-3-1-1,-1-2 5,-1-2-2,0 0 1,4 0 2,4 0 0,0-4 2,4-8-2,-1-4-7,1-2 5,1 0-1,-7 0-1,-1-1 2,-2 2 2,-5 1 0,-5 2 0,0 2 1,0 5 0,0 1 8,0 3-8,0 1 0,0 2 0,0 0-1,0 0-5,0 0-3,0 5-44,0 8 24,0 4 25,0 1 3,0 0 0,5-1-3,-1-1 3,2-3-1,3-2-2,-3-2 1,3-3 0,-1-1 0,2-4-4,-3-1 6,2 0 1,1 0-1,1 0 2,-2-3 3,3-9-1,-5 0 3,-1-3-2,2-2-5,-2-1 2,1 2-2,-1-1 1,-1 2 0,-2 3 0,1 3 0,-2 4 4,-1 2-8,-1 2 5,0 1-4,0 0-7,0 0-1,0 12-33,0 6 41,0 2-6,2-2 8,-1-2 4,5-1-1,-1 1-6,1-6 3,1 0-4,2-4 2,0 1 0,3-4 0,1-3 2,2 0 2,3 0 4,-4 0-5,2 0-1,-3-11 5,1 1 3,-1-4 22,-1-3-28,2 1 7,-2-4-4,-2-1-5,-4-1 1,0 1-1,-5 0 0,-1 4 0,0 5 3,0 4-3,0 6-2,-6 2 2,0 0 0,-2 0-3,0 1-6,-1 13 3,-3 5 1,5 1 1,1 4-2,3-2 6,1-1-2,2 0 2,0-4 0,0-2 0,3-3 0,6-4 0,1-3 5,0-2-4,3-3-1,2 0 15,2 0-2,0 0-8,1-1 15,3-9-11,0-4 1,-1-1-9,0-3 7,-1-2-8,-2-1 9,-2-1-8,-5-2-1,-2 3 3,-2 4 0,-3 5 3,-2 7-4,-1 4 4,0 0 2,0 1-8,0 0-8,3 0-10,2 5-5,2 9 15,-1 3 5,3-1-1,-1 2 4,-1-1-7,1-1 6,0 2 0,1-3 1,1 1-1,0-1 3,0-2-2,-1-1 1,-1-2 1,-3-2 1,-3-2-3,-2 2-2,0 1 2,-16 1 2,-11 4-2,-9-3-52,-3-4-86</inkml:trace>
  <inkml:trace contextRef="#ctx0" brushRef="#br0" timeOffset="66146.2573">17564 1515 82,'0'0'38,"0"0"-14,0 0 36,0 0-28,0 0 2,0 0-6,0 0-5,0 0-1,0-9-5,0 7-1,0 1 9,0 1-13,-1-2-5,-2 2-1,1 0-5,-2 0-1,-1 0-4,-1 0 2,-2 0 1,0 0 1,0 0 0,1 5 1,-2-1-1,2 1 0,2-1 0,-1 1 0,0 2-4,-1 2 4,1 2-1,0 0 0,1 2 1,-1 2-2,1 0 2,0-1 0,2 0-7,-2 0 7,2 0 0,2-2 0,-1 0 0,1-2 0,-1 1-2,2 0-1,0-3 3,0 3-1,0-4-1,0-1 1,0-1 1,0 0-2,0-1-4,2 0 6,2-1 1,1-1-1,1 0-1,3-2-1,0 0 0,1 0 2,5 0 3,-1 0-1,-1 0-2,-1 0 4,-2-4-4,2 0 3,-3-3 0,0-1 6,-1 0-4,-1 0-5,-2 1 1,-2 0 1,1-2 9,-2 0-5,1-2-6,0 0 2,-2-3 2,-1 0 1,0-1-3,0 0 0,0 0-1,0-2 2,0 4-1,-3 1-3,-3-2 6,-1 6-10,-3 0 10,0 3-9,0 2 4,1 2-6,0 1 0,4 0 2,2 0-1,2 0-2,-1 0 2,2 0-10,-1 6 5,1 0 4,0 0-1,0 0 0,0 0-4,3 0 10,8-3-2,0 0-1,3-3 4,3 0 2,-1 0 4,1 0 3,-3 0-5,2-7 4,-2-4 1,0-3-7,-3 1 2,0-4 7,-1 2-3,-4-3 10,-2-2-5,-1 1-4,-1-1-7,-1 2 14,1 3 3,-2 0-2,0 2-3,0 0 9,0 2-22,0 0 7,0 5 1,0 1 6,0 5-4,0 0 2,0 0-13,0 0-2,0 5-12,0 21-12,0 8 26,-2 10 0,-1 4 0,-3 2 3,2 2 1,1 1-4,0-2 0,1-1 9,2-4-3,0-3 1,0-6-2,0-2-4,0-5 1,0 0 2,0-4-4,0-5 2,0-1 1,0-5-3,-1-7 3,-3 0-3,1-5-12,1-3-3,-1 0 15,0 0 3,-3-3 9,0-9-12,-3-5 4,3-1-4,2 0 7,1-3-2,1 0-5,2 2 0,0-1 5,0 3-1,0 2-4,9 2-4,6 0-1,2-1-7,5 2-6,3 0-16,0 1-28,-2 4-22,-4-1-41,-6 2-91</inkml:trace>
  <inkml:trace contextRef="#ctx0" brushRef="#br0" timeOffset="67731.9443">18774 1501 113,'0'0'129,"0"0"-63,0 0-11,0 0 1,0 0 6,0 0-8,-51-31-26,41 31-17,-5 0-11,0 7-4,-4 8-1,-2 3 3,1 5 0,3 1 1,4 2-1,2-2 0,3-2 2,4-2-2,2-4-7,2 0 4,0-5 1,0-2 4,9 0-7,4-2-1,1-4-14,2-2 9,2-1-7,5 0 15,-1 0-4,1-11-4,-3 0 3,-2-3 10,-3-3 1,-2-1 8,-3 0-1,-4 0 0,-2 0 12,-1 1 5,-1 4 4,-2 2-4,0 2-5,0 5-11,0-1 10,0 2-15,0 3-1,0 0-3,0 0-2,0 0-5,0 2-11,0 13-5,0 3 23,1 0 2,5-1-2,0-2 0,-2-4-3,2 2 3,1-6-4,1 1 1,1-5 1,2-2-9,3-1-8,2 0 14,1 0-3,0-9 3,1-4 4,-2-4-3,-2 1 4,-2 0 0,-2 3 0,-3 2 2,-1 6-2,-1 0 1,-2 3 1,2 2-4,2 0-6,-1 0-4,3 3 6,-2 8 3,2-1 3,-4 1-2,-1 1 0,-1-2 2,-1 1-7,-1-1 6,-1 0-2,0-2 1,0 2 2,0-1 2,0-3-1,0 3-2,0-2 1,-4 1 0,-1-1 0,-1-1 5,4-1 0,1-3 0,-2-2 4,3 0 6,0 0 2,0 0 17,0 0-7,0 0-3,0 0-3,0 0-2,0-10 4,3-6-19,6-4-4,3-3 0,3 1-1,0 1-3,0 4-1,-3 5 3,-5 5-6,0 2 6,-2 5-2,-2 0-3,3 0-8,2 0 8,3 12 6,0 0 1,0 2-1,-1-2 1,0 1 0,-1 3 0,1-4 1,0 1-1,-3-1-4,1-1-24,0-2-16,0 0-35,1-1-24,0-4-38</inkml:trace>
  <inkml:trace contextRef="#ctx0" brushRef="#br0" timeOffset="71307.7113">20343 1253 241,'0'0'87,"0"0"-31,0 0 7,0 0-3,0 0-15,0 0-18,-5-18-16,0 18-11,-2 0-1,-5 11-5,-8 14 5,-2 8 0,-2 6-3,3 5 2,0 0-4,8-4 2,3-2-2,5-5-4,5-5 1,0-4-4,0-1 13,12-3-2,3-4-7,3-4 9,3-3 3,3-2 2,1-6-4,2-1 3,-1 0 5,3 0-8,-3-9 9,-1-6-10,-1-2 2,-5 1 6,-2-4 3,-4 1 1,-6-4 21,-2-3-17,-5-2 3,0-6-13,0 0 7,-11-2-10,-3-2-2,-2 5 0,-1 4-1,1 5 0,3 8-7,3 6-24,-3 5-31,0 5-54,1 0-76</inkml:trace>
  <inkml:trace contextRef="#ctx0" brushRef="#br0" timeOffset="73160.2457">20687 1540 164,'0'0'60,"0"0"-29,0 0-12,0 0-4,0 0-10,0 0 1,3 4-4,-2-4-2,2 0-1,2 0 1,4 0 30,3 0 24,1 0-22,3-4-10,-2-3-18,2-4 5,1-1-6,-1-2 3,-2-2-5,-1-2 5,-4 0-1,-3-2 4,-3 1-5,-1-2 6,-2 3-6,0 1 7,0 2-7,0 4 6,0 4 10,0 4-4,0 3-10,0 0-6,0 0-2,0 0-5,0 0-13,-2 10-25,1 15 33,-4 9 10,0 8-1,-1 7 1,-1 4 2,0-1 5,-2-1 3,3-4 7,-3-1-11,4-1-4,2-1 7,0-6-6,2-7-1,-1-5 1,2-6 2,0-8-1,0-5 0,0-5-2,0-2 5,0 0 7,0 0 2,0-12 32,0-9-34,6-8-12,2-1 0,2 0-3,-2-3 3,1 1-2,1 0-5,-1 1 2,0 2 3,1 1-4,-1 5 6,2 3 0,-1 2 0,1 5 0,1 1-1,-1 3-1,1 1-1,-2 5 0,-2 3 0,3 0-10,2 0 10,2 12-4,-1 2 4,-1 1 3,-3 0-1,-2 2 0,-5-1 1,-3 2-7,0 0-6,0-1-5,-12-2-2,-2-2-16,0-4-12,2-2 21,-2-5 3,5-2-4,2 0 28,1 0 7,0 0 5,2-7 7,0-1-11,4 4 10,0-2-11,0 3-5,0 0 0,0 1-1,0 1 0,5 1-1,7 0-5,1 0 5,2 0 0,2 0 0,0 0-2,2 0 4,3 0-2,0 0 1,2 0-1,0 0 0,1-2 3,1-2-2,-3-4-1,0-1 2,1-1 0,-2-4-2,-1-2 2,-6-2 0,-2-2 5,-4-1-1,-3 1 1,-4 1 21,-2 1-5,0 1-9,0 3-3,0 4-10,-5 4-1,2 3-2,0 3 0,2 0-7,-1 0-6,-1 3-19,-1 10 5,0 4 29,1 3-7,1-1-1,2 1 8,0-2-1,0-1-3,6-6 0,4 0 8,1-5-6,1 0 4,3-4 0,0-2 7,2 0 4,-1 0-12,1 0 4,-2-10-2,0-1 8,-3-3-5,-2 0-2,-2-2 6,-5-1 3,-2-1 8,-1 0-15,0 0-6,0 0-1,0 4 0,-1 2 1,-4 1 0,2 4 0,0 4-5,0 0-5,3 3 9,0-1 1,0-1 0,0 2-3,0 0-9,0 0 5,0 0-7,0 0 3,0 0 0,8 0 10,4 5 1,1 4-3,1 1 2,0 3-1,-1 3 2,-3 1-2,-1 2 2,-2 4 0,-2-2-6,-1 0 6,0 0 0,-3-3 7,1-3-7,-1-1-2,2-4 1,1-1 2,1 0-1,1-4 0,1-4-5,5 1-16,3-2-18,3 0-100</inkml:trace>
  <inkml:trace contextRef="#ctx0" brushRef="#br0" timeOffset="74120.1879">21873 1507 63,'0'0'57,"0"0"-46,0 0 1,-94 29 43,74-13-6,4 2-22,4 2-1,3-2-12,5-3-13,4 0-1,0-3-8,0-3 8,0-1 0,6-2 2,6-2-2,1-2 6,6-2-3,4 0 9,-1 0 3,4-3-15,-6-6-3,-3-3 3,-2 0 4,-6-2 0,0-1-2,-4 3 2,-3 0 11,-2 1 37,0 5 14,0 2-27,0 4-12,0-2-6,0 2-21,0 0-2,0 0-28,0 12-7,3 3 37,3 0 2,2-1-2,-1-4-1,3 0-1,1-6-1,-2-1 3,4-3 0,1 0 2,-1 0 6,4 0 1,3-7 5,0-10 1,-1-1-11,2-7 3,-1-4 1,1-4-5,-1-3-1,-5-2-2,0 1 0,-7-1 0,-7 5 1,-1 2 4,0 7 7,0 3 31,-7 3-5,1 5-9,0 4-8,3 4-13,1 5 4,2 0-12,-1 0-4,-2 15-25,-2 15-10,-1 12 39,2 4 3,1 0-3,3-2 2,0-5-2,0-6-2,3-4 2,6-5-1,3-4-8,4-5-24,2-4-23,5-3-32,2-8-26,2 0-67</inkml:trace>
  <inkml:trace contextRef="#ctx0" brushRef="#br0" timeOffset="74480.1648">21891 1418 180,'0'0'157,"0"0"-156,0 0 0,0 0 32,0 0-22,0 0-5,98-8 1,-63 4 4,-2 0-8,-4 2 4,0-1 9,0 2-2,4-2-5,2 0-4,-1 0-4,-3 1-2,-7 2-23,-6 0-37,-11 0-80,-7 0-94</inkml:trace>
  <inkml:trace contextRef="#ctx0" brushRef="#br0" timeOffset="75752.0841">22558 1467 142,'0'0'80,"0"0"-80,0 0-24,0 0 19,0 0-4,0 0-9,-54 49 18,49-32-4,1-2 4,3 0 4,1 0 6,0-3-10,0 2 2,0-6 0,8 2-2,1-3 4,-1-3-4,5 0 4,-1-3 2,4-1 6,3 0-10,-3 0 8,-2 0-4,-1 0 7,-3-1-6,-2-7-3,-2-2 3,-2-2-1,-1-1 1,-3-2 2,0 2-9,0-1 0,0-1-10,-7 2-16,-1 2-14,1 2-22,1 3 30,-3 0 31,3 3-21,0 2-44,3 1 55,1 0 11,2 0 0,0 0 0,0 8 22,0 2-12,0 0 6,6-2-4,4-1-5,1-2-1,1-4 12,0 1 9,3-2-14,-3 0-12,0 0 15,0 0-7,-1-8 15,-1-1-14,0-3-4,-2-2 26,-1-2-25,-4 0-2,-3-2 3,0 0 24,0 0-5,-5-2-16,-3 3-9,-1 2-2,3 5-5,1 3 5,2 3 0,3 3 0,0 1-2,0 0 1,0 0-2,0 0-7,0 0-8,0 0 3,6 0 8,5 7 7,1 1 2,6-1-2,-1 1 0,2-2 0,-2 3 1,-2-2 5,-1 5-6,-4 2-2,-1 3-6,-3 4 6,-6 2-4,0 3 6,0 1 4,0-1 1,0-2 5,0-1 14,0-4-20,0-4 0,0-1-4,0-5 0,6-2-5,6-2 10,4-4-10,1-1-11,4 0-21,-1 0-88</inkml:trace>
  <inkml:trace contextRef="#ctx0" brushRef="#br0" timeOffset="76507.6967">23629 1185 217,'0'0'95,"0"0"-84,0 0-11,0 0-22,0 0 22,-8 78 11,-2-39 8,0 5 2,-1-2-9,-1 1 5,0-6-10,2-1 2,1-1-3,0-5-1,3-3-5,0-4 0,3-4 2,0-2-2,-2-5 3,3-2-1,0-2-1,2-4-1,0-4-47,0 0-29,0 0-22,0-3-18</inkml:trace>
  <inkml:trace contextRef="#ctx0" brushRef="#br0" timeOffset="76856.0272">23642 1161 94,'0'0'53,"0"0"-39,0 0-3,0 0 3,0 0-14,0 0 7,30 30-1,-24 5 3,-3 5 5,0 4 41,0 0-23,0-4-13,2-2-14,2-5 0,-3-4 0,1-4-2,0-2 0,-2-3 0,0-6-3,-2 0 1,1-3 4,-1-4-4,-1 0-1,2 0-12,-2-3-69,0-1-44</inkml:trace>
  <inkml:trace contextRef="#ctx0" brushRef="#br0" timeOffset="77100.0113">23571 1436 99,'0'0'100,"0"0"-94,0 0-6,0 0 3,0 0-1,83-8 0,-63 8-2,-1 0 0,0 0-8,-3-2-115</inkml:trace>
  <inkml:trace contextRef="#ctx0" brushRef="#br0" timeOffset="77399.3082">23933 1358 305,'0'0'147,"0"0"-147,0 0-7,0 0-10,0 0-39,0 0-66,0 20 57,0-10-75</inkml:trace>
  <inkml:trace contextRef="#ctx0" brushRef="#br0" timeOffset="77610.2917">23932 1586 76,'0'0'171,"0"0"-103,0 0 30,0 0-33,0 0-60,0 0-5,0 0-14,0 0-51,0 0-97</inkml:trace>
  <inkml:trace contextRef="#ctx0" brushRef="#br0" timeOffset="79295.8851">19107 2871 274,'0'0'105,"0"0"-30,0 0 5,0 0-1,0 0-17,0 0-18,0 0-5,0-2-9,0 2-24,0 0-6,0 0-5,0 0-8,0 0-40,0 0-38,0 0-52,0 0-80</inkml:trace>
  <inkml:trace contextRef="#ctx0" brushRef="#br0" timeOffset="81808.4571">11196 3595 22,'0'0'167,"0"0"-111,0 0-27,0 0 10,0 0 6,0 0-19,0 0-18,0 0-8,0 0 0,0 0-9,17 0 7,13 0 2,12 1 1,8-1 1,13 0-2,4 0 0,-1 0 5,2-1-5,-8-3 0,-8 0-11,-9 4-44,-10 0-42,-16 0-51</inkml:trace>
  <inkml:trace contextRef="#ctx0" brushRef="#br0" timeOffset="82214.2954">11516 3753 5,'0'0'68,"0"0"3,10 77-30,-8-52-10,5 2-9,-2 0 3,-2-1-3,1 3-7,1-4-3,-2 1-10,0-4 9,-2-1-11,1-2 3,-1-1 0,2-2-3,-2-1 0,1-3-5,-1-1-46,2-5-56,-1-5-52</inkml:trace>
  <inkml:trace contextRef="#ctx0" brushRef="#br0" timeOffset="83098.2834">11790 4102 187,'0'0'92,"0"0"-92,0 0-34,0 0 31,0 0 2,0 0 1,39 8 3,-15-8 19,3 0 11,-6 0-13,3-7 5,-5 0-7,-4 1-15,3-5 2,-3-1 0,7-1-5,-1-4-1,-4-1-3,-4 2-24,-9-2 14,-4 2 6,0 0 7,0 1 0,-3 1-3,-7 2 1,0 1 3,-1 3-2,-2 0 2,2 4 4,2 1 9,-1 1-9,5 2-2,2 0 4,2 0 2,1 0-8,0 0-4,0 0-5,0 0-16,4 0 13,10 0 10,-1 5 1,5-2 2,2-2 1,3 1 1,3-2 4,0 0-4,0 3 0,-5 1-2,1 4-1,-4 2 0,-4 4 2,-5 3-2,-2 4 0,-4 1 0,-3 1 9,0 0-9,0-4 3,3-3-2,1-4 1,5-4-4,3 0 1,2-5 1,3-2 4,3-1-4,4 0 0,1 0-16,-1-6-74,-6-3-135</inkml:trace>
  <inkml:trace contextRef="#ctx0" brushRef="#br0" timeOffset="83886.2951">12767 3524 178,'0'0'78,"0"0"-57,0 0-21,0 0 3,0 0 9,0 0-8,-46 119 2,37-71 10,3 4-11,2-2 0,4 0 13,0-3 1,3-7-18,10-4-1,7-5 3,1-4-2,3-3 1,-1-5 2,3-1-4,-4-4 2,4-3-2,0-5-20,1-5-82,-2-1-84</inkml:trace>
  <inkml:trace contextRef="#ctx0" brushRef="#br0" timeOffset="84706.3152">13330 3592 68,'0'0'76,"0"0"-8,0 0 3,0 0-9,0 0-22,0 0-31,0-3-9,0 3-5,0 9-19,0 13 24,0 9-1,0 5 1,0 3 0,0 4 0,-8-1 6,0-1-5,-1-3 2,1-4 0,2-2-1,-1-6-2,5-5 0,1-3 2,-2-4-1,1-1 0,-1-3-1,0-2-1,3-3-19,-1-4-25,1-1-5,0 0-14,0-1-8,0-12-17</inkml:trace>
  <inkml:trace contextRef="#ctx0" brushRef="#br0" timeOffset="85090.298">13385 3572 67,'0'0'52,"0"0"-20,0 0 20,0 0-1,0 0-28,0 0-23,20 0 4,-6 19-4,2 4 5,0 8-2,0 5 0,-1-1 3,-1 3-4,0-2 3,-3-1 16,-2-3-14,0-5-1,-3 0 10,-2-3-13,1-4 3,-2-2-1,0-2 1,-3-2-5,5-2 0,-3-3 3,-2-1-3,0-3-2,2-3-40,-2-2-28,0 0-57,0 0 12</inkml:trace>
  <inkml:trace contextRef="#ctx0" brushRef="#br0" timeOffset="85360.2879">13315 3867 279,'0'0'13,"0"0"-13,0 0 0,0 0 6,0 0 5,0 0-6,109-37 4,-78 32-7,-2 4-2,-6-1-4,-1 1-32,-6 1-77</inkml:trace>
  <inkml:trace contextRef="#ctx0" brushRef="#br0" timeOffset="86016.3254">13715 3437 232,'0'0'75,"0"0"-59,0 0-16,0 0-14,0 0 10,0 0 4,43 77 14,-26-43-2,0 5 0,2 2 7,-2 0-11,0 1 0,-4-2 4,1-1-4,-1-1 1,-2-2-1,-5 1-6,-5-1 3,-1-2-4,0 1 5,-12-2 2,-7-1-8,-4-5-31,-4-4-60,1-3 6,-1-8-117</inkml:trace>
  <inkml:trace contextRef="#ctx0" brushRef="#br0" timeOffset="86656.3017">14531 3736 210,'0'0'98,"0"0"-69,0 0-24,0 0-2,0 0-3,0 0 6,66 2-4,-36-2 0,2 0-1,0 0-1,1 0-1,-4 0-34,-5 0-75</inkml:trace>
  <inkml:trace contextRef="#ctx0" brushRef="#br0" timeOffset="86929.3114">14526 3891 48,'0'0'1,"0"0"28,0 0-1,0 0-12,102 0-2,-69 0 16,1 0-15,-1 0-9,-2 0-4,1 0 0,-4-3-2,-1 3 0,-3-1-3,-6 1-75</inkml:trace>
  <inkml:trace contextRef="#ctx0" brushRef="#br0" timeOffset="87850.2965">15382 3494 81,'0'0'169,"0"0"-119,0 0-32,0 0-9,0 0-6,0 0 3,82-1 5,-39 1-3,8-2 6,5 1 6,5-1-7,2-1-7,-6 0-4,-1-1-2,-3 1 0,-1 0 0,-3-1 3,-7 3-2,-6-1-2,-8 2-2,-7 0-24,-8 0-12,-6 0-29,-5 0-30,-2 5-8</inkml:trace>
  <inkml:trace contextRef="#ctx0" brushRef="#br0" timeOffset="88842.3016">15428 3552 31,'0'0'50,"0"0"-21,0 0 20,0 0 2,0 0-14,0 0-15,0 7-8,0-6-5,0 0-9,0 1-6,1 5 5,13-2 1,4 6 1,4 1 1,5 2 5,4 2-3,5 1-3,1-1-1,5 0 1,1-2 0,-4 0-1,-3-1 2,-6-2 0,-6-2-2,-8-1 1,-3-3-1,-7 1 2,-1-1-4,-4 0 2,-1-1-2,0 2 2,-4 3 1,-14 1 8,-8 4-4,-5 1 0,-3 2-5,-3-2 0,-1 1-1,1 1 1,-2-1-1,1 0 1,2 0 2,3-1-1,5 1-1,1 0 0,3-1 0,0 0 0,0 0 1,-1 1-1,-2 1 1,1-1-1,1 0 2,3-3-1,4-1 4,7-3-5,5-3-3,3-3 1,2 0-9,1-3-3,0 3 7,0 2 4,9 1-4,13-2 7,6-2 4,8-2 9,9 0 0,3 0 10,10 0-12,8-6-4,2 2-3,7 2 1,-3 2 2,-5 0 8,-2 0 17,0 0-25,-6-2-3,-4 2 3,-7 0-3,-12 0-3,-11 0-1,-10 0 1,-7 0-1,-8 0-24,0 0-10,0 0-5,-5 0-22,-15 0-119</inkml:trace>
  <inkml:trace contextRef="#ctx0" brushRef="#br0" timeOffset="89815.4761">15343 4588 3,'0'0'26,"0"0"25,0 0-5,0 0-19,0 0-10,0 0-1,77-28-9,-65 20-6,-1-4 3,0 0 3,-3-3-5,-2-4-1,-1-3 3,-1 4-2,-3 2-2,-1 7 2,0 1 1,0 7 27,0-1 3,0 2-8,0 0-25,-4 15-1,0 8 1,1 3 2,1-3-2,2 0-2,0-4 1,0-1-2,3-1 3,7-4-1,1-2 1,3-1 0,2-5 1,0 0-1,2-4-1,3-1-25,-2 0-54,-1 0-83</inkml:trace>
  <inkml:trace contextRef="#ctx0" brushRef="#br0" timeOffset="90298.3284">15514 4272 237,'0'0'52,"0"0"-43,0 0 17,0 0 10,0 0-27,0 0-9,0 3-43,-3 0-108</inkml:trace>
  <inkml:trace contextRef="#ctx0" brushRef="#br0" timeOffset="91197.0516">15783 4466 128,'0'0'190,"0"0"-149,0 0-23,0 0-4,0 0-8,0 0-3,24-15-2,-3 12 0,-1 2-1,-3 1-1,-1 0-12,-2 0-49,-4 0-14,-3 0-94</inkml:trace>
  <inkml:trace contextRef="#ctx0" brushRef="#br0" timeOffset="91408.2983">15802 4572 231,'0'0'38,"0"0"-34,0 0 4,0 0-1,0 0 1,0 0 7,58 0-12,-31 0-3,1-3-1,2 3-43,-3-4-74</inkml:trace>
  <inkml:trace contextRef="#ctx0" brushRef="#br0" timeOffset="91675.3223">16223 4338 214,'0'0'123,"0"0"-123,0 0-18,0 0 17,0 0 1,0 0 5,4 106 2,-1-78-1,0 1-6,0-5 1,2-3 0,-3-3 4,2-3-5,-1-1-7,0-4-44,-2-4-61</inkml:trace>
  <inkml:trace contextRef="#ctx0" brushRef="#br0" timeOffset="92937.9457">15635 3341 160,'0'0'48,"0"0"-40,0 0 33,0 0-10,0 0-23,0 0-8,37-38 8,-31 38-1,0 0-7,3 0-2,-1 1 2,-1 8-2,2 2 2,0 3 4,-1-1-2,-2-1 3,-2 2-3,-1-4-1,-1 1 2,-1-3-1,-1 0 0,0-2-4,0-1 8,0-4-5,0 0 2,0-1-1,0 0 4,0 0 3,0 0-3,2 0 1,3-2-7,0-10 15,2-6-15,4-2 0,2-3 0,-2 4 4,0 2 0,0 3-3,-2 4 5,0 1-6,0 3 4,-5 6-4,1 0 0,1 0-6,3 0 0,0 2 6,0 8 1,0 0 1,-1 1 1,0 2-3,0-2 0,1-1 4,1-2-4,0 2-21,2-5-26,-3 2-33,-1 0-70</inkml:trace>
  <inkml:trace contextRef="#ctx0" brushRef="#br0" timeOffset="96070.4712">16705 3512 119,'0'0'97,"0"0"-42,0 0-17,0 0 10,0 0 3,0 0-4,0 0-17,0-8-17,0 8-11,0 0-2,0 0-13,0 10-7,0 12 16,7 8 4,2 8 0,2 4 3,0 3-3,0 2-1,1-3-1,0-4 1,1-2 1,1-5-1,-2-4 0,1-6 1,1-2 1,-2-1 0,-2-5-2,-4-2 2,-2-6-1,-2-3 0,-1-2-12,-1-2-28,0 0-17,0 0 18,0 0 21,0 0-4,0 0 3,-1 0 15,-4-6 4,2-5 0,-1-1 13,1-1-1,-1-3-9,-1 0 18,2-5 11,0-2-17,-1 1-4,-1-1 16,0 4-21,-5 4 26,4 3 11,-4 3-21,0 3 2,0 3-12,-3 1 3,-2 2-10,-3 0-5,-3 13-3,0 8 1,5 7-1,-2 0-5,4 3 8,0-2-2,3-3-4,4-3 2,1-2-6,1-3 2,2-1-5,3-1-2,0-3 6,0 0-24,0-3-27,8-1-21,4-4-38,0-4-49</inkml:trace>
  <inkml:trace contextRef="#ctx0" brushRef="#br0" timeOffset="96958.4167">17011 4111 181,'0'0'92,"0"0"-91,0 0 5,0 0 2,0 0 16,0 0-18,0 0 3,1 0 8,8 0 7,3-4-11,-1-4-9,0-1 2,0 0-2,-3-1-4,2 0 3,-4 2-1,-2 0 0,-1 2-1,-3 2 3,0 2 8,2 2-11,-2 0-1,0 0-1,0 0-10,0 4-10,0 12 12,0 3 9,0 1 0,0-1 0,0-1 1,0-1-1,0-4 0,0 0-3,1-3 2,8-2-2,0-3-4,3-2-33,3-3-28,-2 0-58</inkml:trace>
  <inkml:trace contextRef="#ctx0" brushRef="#br0" timeOffset="97174.3995">17142 3869 317,'0'0'46,"0"0"-46,0 0-49,0 0-13,0 0-37</inkml:trace>
  <inkml:trace contextRef="#ctx0" brushRef="#br0" timeOffset="105736.2847">8574 5624 125,'0'0'38,"0"0"-14,0 0 28,0 0 15,0 0-22,0 0-18,0 0 4,0-7 1,0 7-1,0 0-9,0 0-11,0 0-11,0 0-6,0 0-6,0 16-20,0 8 31,0 4 1,0 1 1,0-1 0,0-3-1,0-4 3,0-1-6,4-4 0,1-1-2,2-3 4,1-3 0,1-1-8,1-5-1,4-2 5,2-1-2,2 0 6,0-3 1,-2-9-6,-1 0-4,0-1-3,0-1 0,-6-1 5,1 0 2,-5 0-9,-1 1-1,-1 1 8,-1 1 3,-2 0 3,0 1 2,0-1 1,0 3 1,0 3 2,0 2-3,0 2-1,-2 2 3,1 0-3,-1 0 0,1 3-12,-2 9 9,3 6 2,0 0-4,0 0-1,0 0-1,0-1 7,0-5 3,4 2-3,4-6 0,-1 2 0,5-1 0,0-5 0,1 1 0,4-2 1,-1-3-1,2 0 0,-2 0 0,1-3 0,-4-6 0,-4-2 1,-1 1 3,-5-3-4,-3 0 1,0-2 0,0-2 1,0-1-2,0-1 0,0-2 0,0 3 0,3 1 0,-3 5 2,0 4-2,0 4 5,0 3 18,0-1-17,0 2 3,0 0 1,0 0-10,0 0-8,0 0 1,0 0-4,4 3 10,4 3 1,-1-3-2,2 0 2,3-3 4,-3 0-4,2 0 1,3-2-2,-3-8 1,2-2-5,-1-3 3,-1-5-3,-1 2-6,-4-3 11,0-2 4,-3 2 3,0 0-2,-3 0 2,0 3 18,0 0 5,0 3-9,0 3 6,0 3-16,0 5 13,-3 1-5,3 1 12,-3 2-16,3 0-15,-3 0-14,3 15-8,0 9 22,0 6 0,0 3 1,0 2-2,0 3 2,0-1-1,0 3 0,0-3 2,0-2-2,3-3 3,-3-1 3,0-4-3,3-5-1,-3-2-2,2-4 2,-1-2-2,-1-3 0,2-4 0,-2-2 0,1-3-2,1-2 2,-1 0-1,-1 0 1,3 0 5,1-5 2,2-10 2,3-2-9,-1 2 0,-1 3 3,-2 5-2,-2-1-1,-2 1 2,2 0-2,-1 1 0,1 2 2,0 1-2,0-2-2,2 1 1,-2 4-1,-1-2 1,-1 2-2,-1 0-5,0 0 3,2 0-4,-2 0 1,0 2 8,0 2 0,3 0-2,-3-4 2,0 1 2,0-1-1,0 0 2,0 0 1,0 0-1,0 0 2,0 0-5,0 0 11,0 0-5,3 0 0,-3-5-6,0-2 2,0 1-1,0 0-1,0-3 0,3 0-1,0-2 1,7 1-5,1-2 3,1 1-10,1 2 3,-2 5-10,-2 1 3,1 3 5,-1 0 0,5 0 4,-1 7 1,0 3 4,1 3-4,-4 2 5,1 0-1,0 0 2,-3 0 0,0 0-1,-2 0 1,1-2 0,0 1 0,1-5-1,-2-1 1,6-3 0,-5-1 0,-1-3-6,0 1 5,1-2 1,-2 0 0,-2 0 2,-3 0 1,3 0 0,3-3 0,-1-8 3,3-1-4,1-5 0,0-2-2,3-1 0,-1-2 0,-2 3 0,-3 1-1,-2 5 0,-3 0-6,-1 2 4,0 2 3,0 2-2,0 2-5,-5 3-1,0 2-9,1 0 2,-2 0-3,3 0-12,-2 13 3,2 3 7,3 4 3,0 2 7,0-1 5,0 2 5,0-4-3,9-2 2,0-3 1,0-4 1,3-2-1,0-1 0,1-4 3,1 0-2,4-3 7,0 0-3,1 0 14,-2-2 1,-1-8-15,-4-1 2,0-2 18,-2-2-8,-4-1-15,-3-3 6,-1 1-4,-2-1-3,0-1 3,0 2-3,0 0-1,-2 1 4,-4 6-4,2 0 4,-1 7-3,2 1 5,0 3 8,0 0-7,-1 0 2,4 0-9,0 0-9,0 0 1,0 0-23,0 0 20,0 5-3,0 0 13,6-1 1,1 1 0,5-2 0,4-3 1,1 0-1,1 0 4,-3 0 0,-2 0 0,-2 0-4,0 0-1,-3 0 1,1 0 0,0 0-1,-2 4 1,-1 4 0,0 1-1,-1 5-2,-1 2 3,-2 0-1,5 2 1,-4-1 3,2-2-3,1-1 2,1-2-2,-1-3 0,4-3 1,0-2 3,-1-2 2,1-2-4,-1 0 11,3 0 13,3-3 6,0-11 7,-2-2-30,1-5 9,-4 1 3,-3-1-14,-2 0-1,-4 1 3,-1-1-7,0 3 3,0 7-5,0 3 0,-3 3 7,0 5 18,0 0-14,-1 0-11,-2 5-11,-1 13 3,-1 6 6,3 0 0,4-1-1,1-4-2,0-1-7,0-2-6,3-5 17,8 2-2,2-5-7,3 0-16,4-3-3,2-3 8,4 0-86,-4-1 3,-1 4-78</inkml:trace>
  <inkml:trace contextRef="#ctx0" brushRef="#br0" timeOffset="106916.3109">10738 5270 76,'0'0'73,"0"0"-48,0 0 0,0 0-8,0 0-17,0 0 0,0 0 15,41 92 18,-29-56-5,4 0-1,-1 0 0,0 0-4,6-1-1,-3-2-9,4-4 7,-1-4-9,-4 0-5,-3-6-6,-2-2 2,-1-5-2,-2-5 3,-2-2-2,-4-2 0,-1-3 3,-1 0-4,-1 0 14,0 0-1,0 0 23,0-6 38,0-9-47,0-3-25,-6-5 1,-7-1-3,-1 0 2,-3 1-4,-3-1-2,-1 5-2,-1 1-11,5 2 4,1 9 8,2 4-3,3 1 6,0 2 1,1 2-4,-2 16-6,3 5 7,4 7 0,2 3-10,3 0 12,0 0 2,0-3 0,0-3 0,2-4 0,5 0-1,1-4 1,4-3-17,-2 1-60,-1-5-39,3-5-66</inkml:trace>
  <inkml:trace contextRef="#ctx0" brushRef="#br0" timeOffset="107494.3105">11222 5795 79,'0'0'143,"0"0"-140,0 0 0,0 0 32,0 0-9,0 0-26,25-16 6,-17 6-5,-2-1-1,-2-1 3,-2 1 0,-2 4 4,0-1-2,0 4 6,0 2 30,0 2 15,0 0-35,0 0-21,0 0-17,0 10-8,0 7 21,0 1 4,0 0 1,0-1 1,0 0-1,0-4-1,0 0 0,3 0 0,1-3 0,2-1 0,0-3-61,1-3-46,-2-3-50</inkml:trace>
  <inkml:trace contextRef="#ctx0" brushRef="#br0" timeOffset="107719.3226">11273 5544 28,'0'0'335,"0"0"-297,0 0-25,0 0-12,0 0-1,0 0-12,-6-4-89,6 4-59</inkml:trace>
  <inkml:trace contextRef="#ctx0" brushRef="#br0" timeOffset="108876.314">11793 5569 122,'0'0'1,"0"0"5,0 0-6,0 0 10,0 0 35,0 0-19,60-8-18,-45 2-1,3-3-2,-6 1-4,4-3 0,-5 3 4,-1 0-1,-6 2-2,-2 2 3,-1 2 4,-1 1 14,0 1 20,0 0-15,0 0-28,0 0-7,0 8-6,0 11 13,0 3 0,0 0-1,0 3 1,0-2 0,0-1 1,5-2 7,1-5-4,3-2-3,1-4 2,-1-3 1,2-3 0,5-3-3,1 0 7,2 0-2,3-6-5,-2-9-1,5-5-18,-4-2-3,1-2-3,-5 3 3,-4 3 19,-4 3-1,-4 2 3,-2 8 7,-2 2 40,-1 3 26,0 0-10,0 0-40,3 0-23,2 0-19,5 0 3,2 7 15,1 2 0,-1 3 1,-1 0 1,1 2-1,-3-2 2,-3 1 0,-2-2-4,-2 2 3,-2 0-1,0 2 0,-6 0-43,-11-2-32,-5-2-74</inkml:trace>
  <inkml:trace contextRef="#ctx0" brushRef="#br0" timeOffset="109102.3132">12069 5374 336,'0'0'85,"0"0"-85,0 0-18,0 0-16,0 0-8,0 0-74,-3 0-7</inkml:trace>
  <inkml:trace contextRef="#ctx0" brushRef="#br0" timeOffset="111018.3126">12751 5604 201,'0'0'110,"0"0"-110,0 0-4,0 0 1,0 0 1,0 0 2,16 8 2,-8-7 19,0 1 4,-1 0-4,3-2-1,1 0-1,-1 0 4,4 0-14,-1-5 7,2-6-9,-1 1-3,-4-4 3,2-1-2,-2-3 0,2-4-2,-1-1-1,-2-3-2,-2 4-3,0-2-2,-4 0 5,-1-1 2,-2 3 2,0 1-2,0 1 0,0 3 1,0 4-1,0 5 6,-2 4 8,-1 3 9,2 1-14,-1 0-11,-2 0-9,3 0-4,-4 8-10,2 15 21,-1 7-1,2 4 2,1 2-4,1 1 3,0 1-2,0-2 2,9-3 1,4-3 1,1-3-2,3-6 2,-3-4 0,4-6 0,-3-7-3,2-4 2,3 0-3,1-8 1,1-11 3,-2-5-8,-2-3 3,-1-2-1,-5 2 5,-3 0 1,-1 1 1,-4 1 1,-1 1 3,-3-1-5,0 3 1,0 2 4,0 7-3,0 5-2,0 4 18,0 4 14,0 0-27,0 0-5,0 0-15,0 17-7,0 7 21,0 2 1,0 5 0,0-3 0,0 0 2,0-5-2,0 0 0,0-4 4,0-3-4,0-1 2,0-5-2,0 1 1,0-1 0,0-2-1,0-1 0,0 1-1,0-5 0,0 0-8,0-3-1,0 0 4,0 0 3,0 0 3,0 0-1,0 0 1,0-3 2,3-9-2,5-6-2,1-1-3,4 1-1,-2 4 5,-2 3 0,-2 5 0,-3 1 1,-1 2 0,2 0 0,-2-1-2,0 1 2,0-2 2,4 1-2,-1-2 0,2 0 0,-2 1 0,1-1 0,2 2 0,-3 1-2,0 2-4,0 1 5,4 0-3,1 0 2,1 0-2,4 0 1,-2 0 1,-1 7 0,-1-1 0,0 3 0,-2 1 0,1 1 2,-1 1 0,-1 1 0,0 0-2,3-1 0,-3 0 3,0-5-2,0 1-2,-2-4 3,-1-2 0,0-2 0,2 0 4,1 0 0,1 0 29,1-9-14,2-6-5,1-3-7,-4-2-6,2-1 3,-6 3 4,-2-2-7,-1 5 4,-3-2-2,0 6-3,0 0 0,0 4 3,-4 1-3,-2 4 0,0 2-3,1 0-5,-3 0 7,0 16-6,2 7-4,1 3 10,4-1-2,1 1-5,0-3 5,0-2 1,4-3-6,7-2 8,1-2 0,1-3 3,1-7-3,2-3 0,2-1-7,-1 0-51,-3-5-43,-2-9-144</inkml:trace>
  <inkml:trace contextRef="#ctx0" brushRef="#br0" timeOffset="111538.3206">12800 5469 98,'0'0'156,"0"0"-105,0 0-10,0 0-16,0 0-19,0 0-6,39-21 0,-12 15 0,0 3 10,1-2 3,5 1-5,1-1-6,8 1 1,0 1-3,1 1-4,-7 2-41,-8 0-72,-5 0-94</inkml:trace>
  <inkml:trace contextRef="#ctx0" brushRef="#br0" timeOffset="113556.2664">14513 5553 104,'0'0'120,"0"0"-120,0 0 0,0 0-1,0 0 1,0 0 0,3 0 16,7 0 18,1 0-2,1 0-10,1 0-5,1-5-8,1-2-4,1-2-5,4 0 1,-1 0 2,-1-3-3,-2 0-2,-4-2-1,-6 2-2,-3 0 4,-3 2 1,0 0 1,0 2 5,0 2 12,0 2 25,0 2-14,0 2 4,0-2-16,0 2-17,0 0 0,0 0-17,6 0 3,3 6 8,6 3 6,-2 3 1,-1 0-1,0 1-1,-3-2 0,-1 1 1,-2-1-1,-3 1 0,-2 0-2,-1-2-3,0 4 6,0-2-7,0-1-22,-9-2 5,-1-2 20,0-1 0,2-3 2,0-1 2,1-2 0,2 0 6,0 0-3,2 0 3,-2 0-3,4 0 8,-2 0 15,3 0-5,0 0-9,0 0 2,0 0-14,0 0 0,0 0-3,1 0-12,11 0-8,7 0 22,4-5-2,-2 2 1,0-1-4,-1-1 6,0-1 4,2-1-4,2 1 0,-3-2 0,-3 1 1,-3-1-1,-3 0 1,-2 0 1,2-2 2,0-1 5,3-2-9,-5-2 5,-1 0 0,-1 0-2,-2-1 3,-5 1-4,-1 1 3,0 2 1,0 0 0,-3 5 8,-7 2 0,-2 2-1,1 3-9,0 0-4,-2 1-3,0 14-6,1 4 7,5 0-4,1 1 5,4-2-8,2-2 7,0 0-4,0-2 1,0 0-1,8-2 4,2 1 2,1-5-1,4-1 1,-2-2 0,3-3 2,1-2-2,1 0 3,-1 0 1,0 0-1,-2-9-2,-2 0 4,0-3 6,-2-2 18,0 1-20,0-4 11,0-1-12,0-2 9,-3-2-6,0-3-8,-1-3 2,-1-4-5,1-1 0,-3 0 3,-3 1-1,1 1-2,-2-1 5,0 7-3,0 2 0,0 5 2,-3 8 23,-1 0 4,2 7-11,0 2 0,1 1-18,-1 0-2,1 0-10,-2 15-13,0 17-6,-2 11 29,1 5 3,2 4-3,2-4 1,0-4-1,0-5-2,0-6-3,6-5 5,6-4-1,2-3-2,-2-1 3,4-6-1,-1-4 1,3-5-13,0-5-18,1 0-23,3-2-21,-3-13-51,-2-3-99</inkml:trace>
  <inkml:trace contextRef="#ctx0" brushRef="#br0" timeOffset="113872.3203">15055 5335 184,'0'0'24,"0"0"9,0 0 15,0 0-28,0 0 4,0 0 13,76 0 6,-45 0-20,2 0-13,0-2-9,2-2 5,-2-1-5,-1 1-1,-6-1-2,-1 2-26,-5 0-69,-6-1-96</inkml:trace>
  <inkml:trace contextRef="#ctx0" brushRef="#br0" timeOffset="115318.3161">16202 5328 210,'0'0'42,"0"0"6,0 0-2,0 0-34,0 0-12,0 0-5,-43 36 5,36-17 0,2-1 0,3 0 2,2-2 2,0 0 2,0-3-6,0 1 0,9-2 0,0-4-2,3-1 2,1-4 5,4-3-4,2 0 5,4 0 10,-4-2-10,2-8-6,-6-1-9,-2-1-13,-5-1 9,-5 1 5,-3-2-3,0 1 4,0 1-8,-2-2-1,-8 2 12,-3 1-1,1 1 5,1 4 0,1 1 8,4 4 20,3 1 2,3 0-8,0 0-22,0 0-3,0 0-5,0 0-7,0 0-2,0 0 9,4 0 5,4 0 2,2 0 0,2 0 2,6 0 3,-2-3-3,4-6 0,-5 0 0,-1-2 3,0 1-1,-2-2 0,0-4 26,-3 2-20,3-3-6,-5-4 15,-1 0 1,-1-2 7,-2 1-18,-3 1 1,0 4 1,0 5 20,0 4 20,0 4-23,0 1-9,0 3-10,0 0 6,0 0-14,0 0-6,0 14-20,0 14 16,-2 11 7,-1 6 3,0 5 0,-1 3 0,2-2 0,1 0 0,-1-4 2,2-2 6,0-3-5,0 0 1,-1-3 1,1-4-4,-3-7 1,0-5-2,0-8 5,0-6-3,1-4 2,1-4-2,1-1 3,-2 0 4,-1 0 4,-1 0-10,-2-12-3,0-3-11,0-4 1,6-4-11,0-1-14,0-2 15,0 3 11,10 0 5,5 2 1,6 1-1,1 2 1,1 2 0,2 3 0,1 3-31,-4 2-24,-2 3-31,-4 2-76</inkml:trace>
  <inkml:trace contextRef="#ctx0" brushRef="#br0" timeOffset="116855.1937">17582 5326 144,'0'0'142,"0"0"-132,0 0-10,0 0 18,0 0 1,0 0-19,0 0 0,0 2-1,5 0 1,5 1 24,3-1 5,1-2-6,1 0-2,0 0-11,1 0-4,-1 0-3,3 0 4,0-6-4,1-2-2,-1 1-1,-6 0 0,-4-2-1,-4 2 1,0-2 1,-4 0 3,0-2 1,0 3 2,0-3-4,-10 5-3,0 0 1,-2 3-2,-2 3 2,2 0-5,-4 0 1,-1 6-3,1 9 5,-2 5-4,5 1 5,2 0-4,3 0 2,1-2-5,7 0 3,0-1-7,0-2 7,0-1 0,2-3 1,10 0-2,3-3 5,1-1 3,4-2-3,3-3 1,1-2 2,3-1 1,1 0 2,-2 0-5,1-4 0,-3-5 5,-2-2-5,-2-3 3,-1-2-3,1-2 0,-4-2-1,0-2 7,-4-1-6,-4 5 5,-3 0-6,-5 5 10,0 1 1,0 2 6,0 3-5,0 3-6,0 2 14,0 2 0,0 0-13,0 0-7,0 0-6,0 0-4,0 12-17,0 7 27,0 4-2,0-2 2,0 1-2,3-4-1,6-2 1,3-3 1,5-2 0,-1-2 1,3-3 0,4-4-2,-1-2-55,-1 0-49,-2 0-96</inkml:trace>
  <inkml:trace contextRef="#ctx0" brushRef="#br0" timeOffset="117051.1802">18040 5121 327,'0'0'0,"0"0"-19,0 0-257</inkml:trace>
  <inkml:trace contextRef="#ctx0" brushRef="#br0" timeOffset="117890.3573">18300 5280 114,'0'0'43,"0"0"20,0 0-13,0 0-12,0 0-37,0 0-2,-38 11 2,29 3-1,-2-1 2,2 2-2,1 1 0,2-1-5,0-1 3,5 1-2,1-1-11,0-2-4,3-1-4,10-1-2,2-2 18,3-3-3,3-1 1,-2-4-8,4 0-7,-3 0-8,0-2 1,1-7-20</inkml:trace>
  <inkml:trace contextRef="#ctx0" brushRef="#br0" timeOffset="118954.3189">18435 5380 13,'0'0'104,"0"0"-8,0 0-9,0 0-38,0 0-1,0 0-19,-1-16-29,-3 23-23,-1 13 22,-1 8 0,0 4-4,0 1 5,-3 3 1,3 3-1,-1-3 0,-2 2 0,0-5 0,1-6 3,1-3-3,-1-6 2,0-4-1,0-2 4,1-6-4,0-3-2,0-3-7,3 0 4,-1 0-1,1 0 2,2-1-3,2-9 6,0 2 6,0-3-6,0-5-6,3 0 6,12-5 0,3-3 1,7-3 0,5 0-1,0 1 0,3 5 0,0 2 1,-2-1-2,2 3 2,-3-1 1,-2 0-2,-1 0 0,-5 0 1,-4 2 0,0-2 2,-6 1 5,0 2-1,-6 1-1,-3 2 10,-3 3 8,0 2-16,0 2 3,0 1 4,0 2 4,0 2-6,0 0-13,-2 0 1,-1 0-3,0 0-14,-4 11 0,3 2 12,1 4-5,-2-2 5,4 0 1,-2-1-1,3-1 0,0-1 4,0 0-10,0 2 5,1-3-17,7-1-4,1-2 5,2-3 2,1-2 4,2-3 8,-2 0 2,0 0 3,1 0 2,-1-8 0,1-5 5,1-2-4,1-2 30,-2 1-24,-1 3 1,2 0-7,-5 6 4,-2 3 19,0-1-8,-2 5-16,2 0-2,-1 0-7,1 3 0,0 10 5,-1 4 4,-2 0 0,-2 1 0,-1-3-2,-1-2 2,0-1 2,0-1-2,0-3 0,0-4 4,0-3 6,0 1 3,0-1-3,0-1 5,0 0 2,0 0-1,0-6-13,5-9-3,4-3-2,3 0-4,-2 2 5,2 4 1,1 1-1,1 2-3,2 3-1,-2 1 2,2 5-5,-4 0 4,0 0-5,-3 5 7,0 6 1,0 1-4,-2-2 4,-2 1 1,-2-1 3,0 1-1,-2-4-4,1 1-2,-2-4-61,0-2-67</inkml:trace>
  <inkml:trace contextRef="#ctx0" brushRef="#br0" timeOffset="119584.353">18331 5309 49,'0'0'19,"0"0"1,0 0 17,0 0 0,0 0-35,0 0-2,0 0-2,0 0 2,0 0 8,5 2-4,5 5 6,0 3-1,4 0-2,5-1 0,0 0-3,1 0-2,-2-2-2,-4-1-24,-4 1-83</inkml:trace>
  <inkml:trace contextRef="#ctx0" brushRef="#br0" timeOffset="122930.4095">19492 5264 86,'0'0'0,"0"0"-2,0 0 2,0 0 2,0 0 4,0 0 21,23 47 9,-15-30 8,-2-1-20,2 0-6,0 1-9,1-2 2,4 0-6,1-1-4,0-3 7,1 0-4,-5-3 0,2-2 1,1-1-4,-2-1 5,1-4-1,-2 0-4,-1 0 4,0 0 0,-3 0-5,-1-4-2,-2-5 0,0-1 0,-3-2-4,0-1 0,0-2-1,0-2 2,0-1 1,0-1-9,0 2-14,0 3 10,0 3 16,0 1 1,0 4 1,0 3 18,0 2 21,0-1-14,0 2-19,0 0-7,3 0-6,6 0 0,7 0 6,5 0 0,5 0 2,6 0-2,-1 0 0,2 0-1,0 0 1,-3 0 0,-4 0 1,-7 0 1,-3 0-2,-9 0 0,-2 0 1,-2 0-1,-1 0 0,-1 0 3,2 0-2,-3 0 7,2 0 0,-2 0 9,0 0 9,0 0 6,0 0 24,0 0-23,-13 0-33,0 0-1,-5 8-7,-1 1 6,4 6 0,-1 1-4,2 2 2,3 2-3,1 0-16,3-2 10,4-3-16,0-4 4,3 0 16,0-2 0,0-4 4,0 1-5,4-5-12,2-1 16,3 0-2,4 0 3,0 0 4,1-4 0,0-7-5,-3 1 2,-1 0 4,-3-1 4,1-1-3,-1-2-1,0-1 1,-1 2 2,-1 0-2,-2 5-1,-1 1 2,-2 4 1,0 2 14,0 1-11,0 0-6,1 0 0,-1 0-8,0 3-6,2 8 7,3 2 7,0-1 6,2-1-6,1-3-4,-1 0 4,4-3 0,-1-2 0,-1 0 2,4-3-2,-2 0 5,1 0 6,-2 0 4,2 0 2,0-9-1,-1-1 7,-2-5-2,-2 1 11,-1-4-20,0-4 2,-2-2 3,1-3-14,1-3 0,0-3 0,-2-2-3,1 3 0,-4 3 3,-1 3-3,0 6 2,0 2 7,-4 7 28,-4 0-30,0 5 2,0 4-3,3 2 6,1 0-12,-2 8-13,-3 17-2,2 10 8,-1 4 4,3 0-4,4 0 6,1-1-1,0-4 2,0-2-4,0-3 3,3-7-3,6 0 3,0-8 1,3-1 1,-2-4-1,1-5-1,1-1 0,-3-1 0,1-2 0,1 0 1,1 0-1,2-2-1,-2-5-2,4-2 2,-5-4 2,0-1 2,0-1-2,-1-3 4,-3-1-1,-1 3-1,-3 2-2,-3 2 1,0 4-1,0 1 4,0 4-1,0 2-3,0 1 0,0 0-7,0 0-26,0 11-22,0 6 49,0 1 4,0 0 0,0-1 2,0-2 3,0-2-3,4-2-1,1-2-1,1-3 0,1-1-4,3-4-3,1-1 9,1 0-9,1 0 7,-2 0-3,-2 0 0,3-4 4,-2-7-1,3 1 2,-3-1 0,-1-3 1,-2 3 3,-2-5-3,0 3 1,-3 1-1,-2 1 1,0 4 1,0 2 3,0 2 1,0 3-1,0 0-6,0 0 0,0 0-13,0 6-4,1 4 14,1 4 2,1 0 0,0-2-2,2 0 2,1-2 1,2 0 0,1-2-1,0-1 0,5-1 1,1-2 1,1 1-1,-1-4 0,0 1 0,-2-2 1,0 0 3,0 0 7,-1 0 19,1-2-11,1-10 6,2-3-10,-3-2-9,-2 1 0,-1-1-5,-4 1 4,-1 1-4,-4 1 4,-1 2-4,0 3 3,0 0-4,0 3-3,-1 3-1,-4 0-10,1 3-13,-2 0 4,-1 0-8,-1 1 6,-1 12 9,3 2 8,-3 1 7,3 2-3,5-1 1,-1-1-1,2 1-2,0-2 5,0-3 2,6-3 3,4-3-4,2 0 2,1-3 4,1-3 1,3 0-1,1 0 0,1 0-5,-1 0 1,3-1 0,-6-7 4,0 1 5,-5-4 8,-1-3 1,3 0-3,-5-4-4,1-2-11,1 3 5,-5 1 0,1 0 10,-1 3-17,2 3-2,0 2 1,3 3-2,-3 4 1,0 1-7,2 0-14,2 0 20,-1 9-9,0 3 1,1 3 11,-1 0 0,3 3 1,2 0 7,-1-1 19,2-1-14,-5-2-12,-2-3 4,-5-4-3,-1 1-2,-2-1 7,-6 0-7,-18 3-7,-11-2-33,-8-1-56,-6-6-166</inkml:trace>
  <inkml:trace contextRef="#ctx0" brushRef="#br0" timeOffset="128939.9423">21643 5378 1,'0'0'133,"0"0"-123,0 0-10,0 0 3,0 0 0,0 0 7,0 0 17,0 0 6,5 0-3,-5 0-3,0 0 10,1 0-4,2 0-17,3 0-10,4 0 1,-1-1-4,2-4-1,2 1-2,-1-4 1,3 2 5,0-1-5,-1-2-1,2-1 1,-1-4 6,3-3-6,-2-3 3,1 1-3,0-1 4,-1 1-4,1-1 3,-3-1-1,1 0-3,-3-1 3,-3 1-2,2-2-1,-2 3 17,-1 1-11,-3 4 6,-1 1-6,-1 2 11,-2 2-6,1 0-6,-1 3-3,1 1 7,-2 3 8,0 1-1,0 2-5,0 0-6,0 0-5,0 0-1,0 0-4,0 0-4,0 0-2,0 11-2,0 10 5,-2 8 8,-5 2 0,-2 6 2,-2 3 0,2 5 0,-1 5-4,0 1 3,-3 2-2,2-1 2,0 0-1,2-1 0,1 0-1,3 2-1,3-4 2,2-2 5,0-5-4,0-4-1,0-2 4,4-4-4,2-2 2,-1-5 1,0 0-2,-1-3-1,-2-2 2,-1-4-1,2-3-1,0-3 0,0-4 1,0-4-1,-1 0 0,-1 0 2,3-2-1,-4 1-1,2-1 0,1 0 4,3 0-2,5-5 6,3-9-5,-1-8 2,0 0 0,-1-6-4,-2-4-1,0-5-4,0-2-8,-6 0 2,-1 0-19,-3 4 20,0 3 5,-4 0-12,-9 3-8,-1 5-1,3 6 22,0 5 0,3 5 6,5 2-1,0 3 4,3 2 14,0-1 2,0 1-22,0-3-2,0 0-7,12 0 5,6-2 4,-2 1 1,5-1 1,1 0-2,1-2 0,-1 2 3,2-2-3,1 0 1,2-1 0,0-2-1,0 4 1,-4-3 1,-3 3 0,-6 3 0,-4-1 0,-4 2 5,-4 1 15,-2 2-5,0-1-1,0 1-7,0 0 0,0 0-9,0 0 0,0 0-2,0 0-6,-3 8-10,-8 6 16,-1 4 2,2 2 2,1 1 1,2-3-3,4-1-5,3-2 3,0 0-1,0-3 2,0 2-4,0-5 2,7 0 3,5-2-9,-2-2 7,5-3 1,0-2-3,1 0 2,0 0 0,0-7-14,-1-5-1,-2-3 8,-1-3 7,0 0-3,-3-2 3,-3 1 0,-5-1 4,-1 2-1,0 1 2,-1 4 1,-11 3-4,0 1 4,2 2 6,-4 3 1,2 0-4,2 2-7,3 2-1,2 0 1,5 0 1,0 0-1,0 0-5,0 0-4,0 0-12,0 0 16,2 3 0,8 2 5,-1-3-1,3 2 1,3-4 0,-2 1 1,3-1 2,0 0-3,0 0 0,-1 0 0,0 0 2,-2-6-2,0-3-13,-2 1 9,-2-2 4,-3-2 3,-2 2 0,-4-4 2,0-1-1,0-2 5,0 1-2,-2 1-3,-6 0-4,2 0 1,0 4 1,0 1 1,3 2-2,-1 5 12,4 0 1,0 3-6,0 0-8,0 0-6,0 0-1,0 0-2,0 0-4,0 0 2,8 6 11,1 2 1,4-3-1,1 3 3,3 0-3,2-3 0,2 5-3,0-3 3,-2 2 0,-4 1 3,-1 4-6,-5 4 3,-2 3-2,0 2-4,-5 1 4,-2-1-1,0-2 3,0 0 0,0-3 0,3-1 0,3-4 0,-1-1 0,4-3 0,-1-3 0,4-1 0,5-4-1,2-1-9,7 0-66,0 0-92</inkml:trace>
  <inkml:trace contextRef="#ctx0" brushRef="#br0" timeOffset="129898.3277">23296 5053 217,'0'0'154,"0"0"-101,0 0-51,0 0 17,0 0 25,0 0-44,0 0-2,-13 25-19,4 4 21,-4 7 3,0 2-3,0 1 1,3-1 1,-1-3-2,2 0 0,0-6 0,3-3 0,0-2 2,0-3-1,1-4-1,0-2 0,1-2 3,0-5-2,1-2 1,3-5-2,0-1 1,0 0 4,0 0 1,0 0 3,0 0 2,0-7-11,0-10-5,0-4 5,8-3-15,4-3 3,1-5-1,2 0 0,5-5 4,-3 3-4,2-1 7,-3 4 5,-4 0 1,1 4 6,-5 3-5,1 3 13,-3 3-6,-1 6-2,-2 3 19,-1 6-11,-1 3-5,1 0-9,2 0-10,4 7-15,5 13 19,1 4 10,-2 6-7,-2 3 3,-2 1 0,-4 0 1,-1 2 7,0-2-4,0 0-3,0-4 7,0-6-7,1-3 6,-1-3-5,2-3-2,-2-3 2,0-1 0,0-5 1,-3-3 1,2-2 0,-2 1-4,0-2-37,0 0-25,0 0-35,0-6-137</inkml:trace>
  <inkml:trace contextRef="#ctx0" brushRef="#br0" timeOffset="130154.3339">23226 5290 172,'0'0'36,"0"0"-31,0 0 6,0 0 4,0 0 4,90-8-4,-67 5-13,0 0 0,-5 2 0,1-1-2,-5 1-16,-3-1-83</inkml:trace>
  <inkml:trace contextRef="#ctx0" brushRef="#br0" timeOffset="130486.4036">23761 5419 328,'0'0'237,"0"0"-215,0 0 1,0 0 17,0 0-19,0 0-11,0 0-10,0 0-8,0 0-47,0 3-83,-4-3-137</inkml:trace>
  <inkml:trace contextRef="#ctx0" brushRef="#br0" timeOffset="133762.3363">4793 6810 34,'0'0'197,"0"0"-133,0 0-36,0 0 24,0 0 29,0 0-28,0-12-28,0 12-23,0 0-2,0 7-20,0 14 13,-3 11 7,-6 3 4,-3 3 1,-7-1-2,-1-1 0,-3 0-3,0-1-9,1-2-18,4 0-5,-1-2-48,-1 0-16,4-4-43</inkml:trace>
  <inkml:trace contextRef="#ctx0" brushRef="#br0" timeOffset="134146.3353">4656 6825 149,'0'0'107,"0"0"-89,0 0-18,0 0-14,0 0 14,0 0 11,69 101 20,-47-62-7,5-1 13,-5-4-9,3-2-6,-5-4-20,1-3 2,-6-1 1,3-3-1,-8 0-3,0-3 4,-5-2-5,-2 0-56,-3-5-49,0-4-84</inkml:trace>
  <inkml:trace contextRef="#ctx0" brushRef="#br0" timeOffset="134442.3364">4556 7027 214,'0'0'92,"0"0"-86,0 0-4,0 0-2,83-23 5,-41 18-4,9 1 3,7 0-2,1-2 0,-1 1 0,-3-1 0,-9 3-2,-10 3-1,-11 0-3,-8 0-25,-8 0-53,-5 0-95</inkml:trace>
  <inkml:trace contextRef="#ctx0" brushRef="#br0" timeOffset="135322.6097">6207 6696 166,'0'0'128,"0"0"-98,0 0-24,0 0 2,0 0-4,0 0 7,102-28 7,-63 25-5,5-1-12,0 1 11,1-2-6,-1 2 0,-2-1-2,0 2-4,-5 1 0,-4 1-3,-3 0-7,-8 0-54,-10 0-59</inkml:trace>
  <inkml:trace contextRef="#ctx0" brushRef="#br0" timeOffset="135650.3388">6467 6738 10,'0'0'40,"0"0"-22,0 82 43,0-51-24,0-2 17,0 2 0,2-4-24,1-1-20,0-1 12,0-2-18,0-1-1,-2 1 1,3-4-2,-2 1-1,-2-1-1,0-1-27,0-3-27,1-2-61</inkml:trace>
  <inkml:trace contextRef="#ctx0" brushRef="#br0" timeOffset="136770.1041">6712 7037 151,'0'0'38,"0"0"-34,0 0-4,0 0 13,0 0 38,0 0 7,61 12-4,-46-12-7,1 0-8,-5 0-26,7-3 7,-2-6-8,2-1-3,0-1-4,-2-1-4,-5-1 3,5-1-2,-5-1-2,-3-1 4,-3-4-4,-2 0-6,-3 2-1,0 2-4,-3 2-2,-9 2-5,0 3-15,-4 3 9,4 3 12,-3 1 2,0 2 10,4 0 0,0 0-1,5 0 0,3 0-3,1 0 1,2 0 3,0 5-17,0 1 2,3 1 5,10 0 7,1-3 3,8-2 3,-2-1 0,7-1 1,1 0 4,-3 0 3,2-4-1,-3-1-2,-6 2-5,-2 3 1,-2 0-4,-1 0 0,-2 2-1,-2 8 1,-2 7 0,-1 1 1,-3 3 5,0 1-6,0-4 4,0 0-1,5-4-6,-1-2 4,2 0-2,0-1 1,0-1 0,4-4 0,-2 1 1,2-5 0,-1 1 0,3-3-1,-2 0 0,1 0-15,2 0-23,1 0-32,-1 0-75</inkml:trace>
  <inkml:trace contextRef="#ctx0" brushRef="#br0" timeOffset="137984.6623">7504 6833 119,'0'0'74,"0"0"-17,0 0-19,0 0-6,0 0-19,0 0-8,-91 57-5,78-36 0,5 0-1,2 0 0,3-6-9,0 0 9,3-5 1,0 1-4,0-3 3,0-3-8,0 2 5,8-3 4,-1 1 0,4-3 1,-1 3-1,4-3 0,-1 0 0,-3-2-1,1 0-1,-4 0-2,2 0 2,-1-7-3,-1-3 5,0-4 8,-1-3-1,-1-1-5,1-1-1,0-2 2,1 0-3,-1 1 2,0 5 0,-1 6-2,-5 5 0,1 2 0,-1 2 1,0 0 0,0 0 9,0 0-10,0 0-10,0 12 1,0 3 9,0 1 3,5-5-3,-2 4 0,4-4 0,-1-2-1,0-1 1,2-4 0,-1 0 0,0-2 0,1-2-1,3 0 2,2 0-1,2 0 0,4-4 3,-2-6-2,2-1 0,0-2-1,-2-2 1,1-1-1,-3 1 1,-1 1 2,2-1 0,0 3-4,-1 0 6,3-2-9,-5 4 9,2-1-5,-6 6 0,-1 0-1,-5 2 1,-3 1 9,0 2 21,0-1 19,0 1 6,0 0-18,0 0-12,-11 0-25,0 0-4,-5 9 0,3 6 2,-2 5-10,3 4-10,3 1 8,2 4-2,2-1 7,2 0-2,3-6-4,0-4 9,0-1-6,5-4 6,3-2 5,1-5 0,3-3 0,3-3-1,0 0 2,3 0 2,2-2 1,3-10 1,1-3-2,3-4-2,-3-2 0,-3-5-1,1 2-10,-8-1-11,-4 2-7,-4 3 21,-6 5 8,0 6 0,0 2 7,0 5 52,0 1-29,-6 1 9,0 0-12,-4 7-27,1 14-2,1 2-5,5-1 7,3 1-5,0-5-3,0 0 0,0-5 8,6-2-2,2-2 1,-1-3-1,5 0 2,-3-3 0,9-2-5,-3-1-23,4 0-29,-1 0-51,0 0-93</inkml:trace>
  <inkml:trace contextRef="#ctx0" brushRef="#br0" timeOffset="139022.3333">9020 6887 109,'0'0'65,"0"0"-58,0 0-7,0 0 0,0 0 1,0 0 10,28 4 26,-13-4-1,-2-7-28,3-2 4,1-4-12,0 0 2,1-2 5,-3-2-7,-2 2-1,-1 2-7,-6 4 3,-2 5 5,-4 1 2,0 3 2,0 0 8,0 0 7,0 0-19,0 4-5,-7 13 5,3 5 0,-1 3-1,5 1 1,0 0 0,0-1 2,0-4 9,0 0-5,11-3-3,-1-4 1,0-2 11,4-3-9,4-5 0,2-2-3,6-2 3,1 0-6,0-7-4,-2-7-14,-3-1-2,-8 0 5,-1-1 7,-4-1 3,-3 0 5,-3-2 1,0 0 2,1 3 2,-1 3 8,2 0-3,1 5-10,0 3-2,3 2 0,3 3 2,1 0-1,4 0-3,-1 4 3,2 10 1,1 0 11,-2 1-1,-1 0-2,-4-3-4,-3-2 7,0-1-5,-6 0 0,-3 2-1,0 4-5,-18 3 20,-10 2-20,-8 2-20,2-2-47,-2-5-108</inkml:trace>
  <inkml:trace contextRef="#ctx0" brushRef="#br0" timeOffset="139282.3175">9299 6639 536,'0'0'64,"0"0"-64,0 0-61,0 0 49,0 0 7,0 0-16,-5 4-109,5-1-33,0 1-45</inkml:trace>
  <inkml:trace contextRef="#ctx0" brushRef="#br0" timeOffset="140428.3261">11158 6479 81,'0'0'142,"0"0"-94,0 0-33,0 0-15,0 0 0,0 0 0,12 51 14,-11-19 17,1 2-9,-2 1 1,0-2 7,0 3-9,0 0-15,0-1-5,0 2 2,0-1 0,0-2-2,0-2-1,0-6 1,0-5 0,0-3 2,0-5-3,0-5 0,0-1-4,0-3-2,4-1 4,4-1 1,3-1 2,5-1-1,6 0 3,5 0 7,4-1-4,3-7-4,2 2-1,3-1-2,-3 1-9,2-1-51,-6 3-36,-8 0-46</inkml:trace>
  <inkml:trace contextRef="#ctx0" brushRef="#br0" timeOffset="141980.3374">11652 6831 154,'0'0'32,"0"0"-32,0 0 0,0 0 0,0 0 13,0 0 11,22 6 8,-7-6-1,-2 0-9,5 0-3,0-1-6,1-9-7,0 1-1,0-1 2,-4 1-6,0 0 0,-6 1 3,-3 1-2,-1 1 0,-3 0 2,-2 1-1,0 3 1,0 0-4,0 2 0,0 0-7,0 0 5,0 0-6,0 0-15,-3 13 9,-4 5 14,2 5-2,2 0-1,2 1 3,1 0 0,0-5-1,0-2-1,1-3-2,7-4 3,2-2 2,-1-2-2,0-2 2,3-3-1,0 1 1,0-2-1,1 0 0,2 0 4,-2 0-2,0-5-2,1-3 0,-2-3 3,3 0-2,-1-3 3,1-5-2,3 0-2,1-1 1,-3 2-1,1 4 1,-5 2-1,-2 6 4,0 2-4,-5 4-2,1 0 1,-1 0-2,-1 1 0,3 12 0,-2 0 6,-2 3 2,0 2 8,-3 2 1,0-2-5,0 0 1,0-2-3,0-3 3,0-4-2,0-2-7,0 1 3,0-6 3,0-1-7,0-1 9,0 0-6,0 0 3,0 0 4,0 0 0,0-3 12,4-13-21,8-7-1,3-1-16,3 1 5,-3 2 2,0 6 3,-2 3 6,-2 3-2,4 3-4,-6 3 0,-2 3 1,2 0 3,-3 0-5,5 1 3,-1 10 3,0 2 1,1 1 0,2 1-3,-2 0 3,1 1 0,-1-2 3,-1 0-3,-4-4 0,0 1-1,-2-2 1,-1-1 1,-2-3-1,2 0 0,-1-1-65,-1-4-38,-1 0-92</inkml:trace>
  <inkml:trace contextRef="#ctx0" brushRef="#br0" timeOffset="142324.3571">12002 6642 282,'0'0'101,"0"0"-100,0 0 0,0 0 23,0 0-6,0 0-18,-1 0-25,1 0-58,9 0-32,3 0-64</inkml:trace>
  <inkml:trace contextRef="#ctx0" brushRef="#br0" timeOffset="143440.3469">12695 6837 45,'0'0'40,"0"0"-9,0 0 23,0 0-5,0 0-13,0 0-4,22-7 1,-15 7-4,5-4-8,-3 1-2,2 3-8,2-1-9,-4-1 0,3-1 0,1 2 0,-2-2 0,-2 2 5,1-3 4,-5 0-6,-1 1 2,1 0 3,-2 0 8,0-2 1,-2 1-1,-1-1 1,2-2-8,-2-1-5,0-1-2,0 0 0,0 0-2,-2 2-4,-5-1-1,-4 2-11,-2 3-13,-2 3-10,-4 0-21,0 0 32,3 0 20,3 2 4,-2 8-2,4 4 2,1 2 2,0 5-4,5 0 1,4 3-2,1 4 4,0-4 0,0 0 1,0-5-3,1-4 3,7-1 0,3-4 2,4 1 9,5-1 17,3-3 0,2-6-7,3-1-9,0 0-9,1 0 0,-3 0-3,-2 0 0,-4-3-15,-4 0-49,-5 0-69,-7 0-80</inkml:trace>
  <inkml:trace contextRef="#ctx0" brushRef="#br0" timeOffset="144527.3483">13284 6727 101,'0'0'116,"0"0"-56,0 0-7,0 0-21,0 0-17,0 0 2,-72-13-14,50 19-3,1 9 0,0 5-2,0 2-1,6 5 1,0 0 2,5-1 0,2-4-1,7-4 0,1-3 0,0-3-2,0-1-5,0-4 6,4-2 0,7-2 2,1-3-2,1 0 0,5 0 0,-1-3-11,0-11-13,-2-2-5,0-2 16,-3-1 14,-1 0 2,-1 2 1,-4 3 1,0 1-2,-3 6 0,-1 4 0,-2 3 48,0 0-18,0 0-25,0 0-6,0 0-6,0 0 1,1 0-8,5 9 6,3 1 6,0 0 1,0-2 0,3 0 0,0-3-3,2-1 3,0-3 3,2-1-2,1 0 4,2 0 5,-2-4 10,-1-5-5,-2-3 0,-1 0-2,-1-1-7,-5-1 3,2-1 20,-3 0-4,-1-2-16,-4-2 5,-1 1-14,0 0-1,0 1 0,0 2 0,0 3-16,-4 3 14,-2 1 3,0 4 0,1 2 0,2 1-5,-1 1-2,1 0-2,0 0-1,0 1 4,1 9 2,1-2 0,1 0 3,0 1-2,0 0-3,9-1 6,3-1-2,3-1 3,0 0-1,4-2 0,2 2-1,-3-1 1,0 3 1,-5 2-1,-1 3-1,-5 6 1,0 3-1,-7 7 0,0-1 1,0 3 0,0-3 0,0-2-3,0-3 3,0-7 4,0-3-4,6-3-3,5-5 0,3 0 3,7-5-1,1 0 1,7 0 0,-1-8-32,-1-4-108</inkml:trace>
  <inkml:trace contextRef="#ctx0" brushRef="#br0" timeOffset="146746.3486">14230 7021 369,'0'0'106,"0"0"-96,0 0 3,0 0 30,0 0-33,0 0-10,0-2-9,0 2-39,0 0-91,-9 9 10</inkml:trace>
  <inkml:trace contextRef="#ctx0" brushRef="#br0" timeOffset="151230.2392">14224 6896 225,'0'0'37,"0"0"-35,0 0 17,0 0 15,0 0-23,0 0-8,0 0-1,3 4 7,9-3 18,7-1-19,0 0-1,2 0-2,2 0-3,0-4 2,-1-5-3,0-3 3,-1-3-3,-3-2-1,-2 1-12,-2-2-19,-4 0 10,-6 2 16,-1 0 4,-3 4 1,0 2 2,0 2 2,0 3-1,0 4 17,0 1 20,0 0-27,-1 3-13,-2 16-17,0 9 17,0 2 1,3 0 2,0-5 4,0 0-7,0-6 1,0-2-1,4-5 0,7-2-1,-2 0 1,3-6-1,1-3-22,0-1-54,3 0-81</inkml:trace>
  <inkml:trace contextRef="#ctx0" brushRef="#br0" timeOffset="151440.3739">14555 6626 194,'0'0'114,"0"0"-48,0 0-50,0 0-16,0 0-3,0 0-59,-6-1-70,6 11 59</inkml:trace>
  <inkml:trace contextRef="#ctx0" brushRef="#br0" timeOffset="151983.3532">14776 6887 45,'0'0'6,"0"0"2,0 0 21,0 0 26,0 0-22,81 6-6,-58-6-10,-2 0-4,4 0-7,-2-5-3,-2-3-2,1 1-1,-2-5 4,-1-1-3,-1-4-1,-6-2-4,-3-1-8,-5 1 2,-4 2-8,0 0 12,-1 3 5,-14 1-1,-3 4 2,-2 3 0,0 2 4,-1 4 30,4 0-4,-1 0-6,5 10 4,-2 8-9,0 7-9,6 5 9,2-1-12,5 0-3,2-5-4,0 2-3,9-5 3,5-5 3,2-1-2,2-2 1,4-6-1,3-3 0,4-2 2,1-2 2,-2 0-5,1 0-5,-4 0-40,-3-8-54,-7 0-61</inkml:trace>
  <inkml:trace contextRef="#ctx0" brushRef="#br0" timeOffset="152256.3443">14711 7044 105,'0'0'87,"0"0"-73,0 0 53,0 0 5,0 0-29,0 0-23,-1 0-13,1 0-6,0 0-1,6 0-8,11 0-9,5 0-94</inkml:trace>
  <inkml:trace contextRef="#ctx0" brushRef="#br0" timeOffset="152486.3566">15349 6972 531,'0'0'62,"0"0"-61,0 0 6,0 0 16,0 0-12,0 0-10,0 0-1,0 2-8,0 2-81,-12 1-139</inkml:trace>
  <inkml:trace contextRef="#ctx0" brushRef="#br0" timeOffset="153750.0933">10040 7939 228,'0'0'35,"0"0"-35,0 0 0,0 0 7,0 0 15,0 0 44,84-5-28,-45 4-5,4-4 12,6-1-30,3 0-1,1 0-10,3 1-4,1 2 0,-2 3 0,-7 0-1,-6 0-9,-11 0-27,-7 7-38,-12 0-33,-6 0-20,-6 2-20</inkml:trace>
  <inkml:trace contextRef="#ctx0" brushRef="#br0" timeOffset="154094.3552">10373 7975 22,'0'0'120,"0"0"-75,0 0-14,0 0 1,0 0-14,0 0 14,-8 74-7,8-40-3,0 2-11,0 0 10,-1-1 1,-2 0-3,2-4-12,1 1-4,0 0-3,0-2 2,0-3-2,0 0 0,1-5-12,6-1-20,1-1-5,0-6-43,3-7-60</inkml:trace>
  <inkml:trace contextRef="#ctx0" brushRef="#br0" timeOffset="154746.3504">10545 8418 249,'0'0'39,"0"0"-34,0 0-5,0 0 1,0 0 0,0 0 40,71 13-13,-46-16-14,0-7-4,-2-4-3,0-1-4,-1-3 5,-1-3-6,-3-3 4,-3 0-3,-3 0 2,-6 2-4,-5 1 4,-1 0-1,0 3-4,-4 3-17,-8 3 15,1 5 2,-1 2 2,4 2 6,2 1-1,1 2 18,2 0-8,3 0-13,0 0-4,0 0-7,0 0-6,0 0-1,0 3 7,9 1 7,3 0 2,-2-1 2,1 0-2,4-1 2,0-2 1,2 1-2,2 2-2,4 3 9,0 3-10,-4 5 0,-2 4 0,-4 2 0,-4 2 2,-2 2 13,-2 0 5,-2-1-5,4 0-13,-2-3 2,1-1-4,0-4 3,3-5-3,2-2-1,3-5 0,5-3-12,7 0-17,9-18-30,4-8-80</inkml:trace>
  <inkml:trace contextRef="#ctx0" brushRef="#br0" timeOffset="156951.5353">11588 7785 25,'0'0'182,"0"0"-118,0 0-16,0 0 1,0 0-13,0 0-34,-8 9 6,0 14-8,-2 7 0,3 2-1,1 2 1,1 6 0,1 0 6,1 5-5,-3-1-1,6-2 0,0-3-3,0-4 1,0-2 0,7-4-4,4-4 2,6-1 3,2-6-11,7-3-45,3-7-31,2-7-77</inkml:trace>
  <inkml:trace contextRef="#ctx0" brushRef="#br0" timeOffset="157694.3601">12323 7845 142,'0'0'179,"0"0"-167,0 0-12,0 0-12,0 0 12,0 0 45,3 64-4,-3-34 7,-3 3-18,-11 3 5,-3 2-11,-4-2-10,0-2-13,-3-2 2,-1-7 3,-2-2-4,6-5 4,0-4-3,2-5-3,5-4-2,7-5-15,-2 0 6,4 0-9,1-10-13,1-6 16,1-7 3,2-5-9,0-8 4,0-5-2,12-3 9,6 2-3,3 6-10,0 9 13,-2 10 12,-5 8-5,1 9 5,-2 0 5,5 8-4,2 16 2,2 7 4,2 4 10,1 2-7,-4-3 2,0-3-9,-2-3 0,-2-6-2,-3-1 2,-1-2-3,-3-3 3,0-1-3,-1-3-6,-1-3-43,4-3-23,-5-4-23,2-2-61</inkml:trace>
  <inkml:trace contextRef="#ctx0" brushRef="#br0" timeOffset="158494.3074">12702 7814 245,'0'0'88,"0"0"-63,0 0 4,0 0-19,0 0-10,0 0 0,3 59 12,-3-23 27,0 5 6,0 1-30,-3 0 6,-3-2-2,0-4-15,0-4 5,1-3-1,1-4-4,-2-2-3,3-3 1,0-4-2,2-4 0,-1-5 3,2-2-2,0-3-1,0-2 2,0 0-1,0 0 1,0 0 7,0-17-4,3-10-5,9-6-9,2-9 1,2-7 1,-3-2-1,1 2-1,1 4 2,-5 7 5,2 9 1,-6 7 1,2 6 3,-4 6-2,-2 4 3,-1 1 3,1 4 4,1-2-11,4 2 0,2 1-2,1 0-2,5 0-1,-1 13-2,2 8 5,-4 6 0,-3 5 2,1 2 1,-4 2 7,-3-1 1,0 0-4,-1-5 5,-2-3-5,1-4-5,-1-4 3,0-2-1,0-4-2,0-2 2,0-7-2,0-1-12,0-3-35,0 0-42,0 0 4,0 0 9,0 0-186</inkml:trace>
  <inkml:trace contextRef="#ctx0" brushRef="#br0" timeOffset="158790.2893">12699 8101 84,'0'0'260,"0"0"-203,0 0-51,0 0 21,0 0-11,0 0-12,39-44-4,-20 40 0,2 0 0,1 1 0,-2 0 0,2 3-1,0 0-24,0 0-11,0 0-30,-4 0-46,-6 0-66</inkml:trace>
  <inkml:trace contextRef="#ctx0" brushRef="#br0" timeOffset="159454.2509">13165 7700 276,'0'0'126,"0"0"-52,0 0-48,0 0-7,0 0-14,0 0-5,0 0-17,11 36 17,9-4 0,1 6 0,1 1 5,2 0 2,-5 0 7,4 2 4,-4 3-5,-4-2 1,-2 0-14,-5-1 8,-5-3-6,-3-4 5,0 3 0,-11-6-2,-11 1-5,-6-2-8,-4-5-46,-1-4-60,1-5-101</inkml:trace>
  <inkml:trace contextRef="#ctx0" brushRef="#br0" timeOffset="160086.2099">14037 7985 155,'0'0'170,"0"0"-170,0 0 2,0 0-2,0 0 6,0 0 7,88-19 5,-61 16-12,-1 1-6,-1 2 1,2 0 0,-2 0-2,-1 0-51,-8 7-151</inkml:trace>
  <inkml:trace contextRef="#ctx0" brushRef="#br0" timeOffset="160337.9223">14082 8160 213,'0'0'20,"0"0"-18,0 0 19,0 0 4,0 0-17,99 0-5,-68 0 0,4 0 0,-2-1 0,-3-1 0,-2 0-3,-5 2-10,-1-3-35,-4 2-44</inkml:trace>
  <inkml:trace contextRef="#ctx0" brushRef="#br0" timeOffset="161240.2062">15349 7806 167,'0'0'144,"0"0"-132,0 0-12,0 0-16,0 0 16,0 0 45,-26 91-12,7-58-8,-5 3-15,-3 3 2,-4-3-9,1-1-2,2-3 5,4-10-3,1-4-2,4-4-1,4-7-4,3-4-10,5-3-5,2 0 7,2 0 2,0-12-14,3-7 19,0-6 5,0-4-2,0-3-1,2-2 1,5 6 2,2 6-1,3 4 1,0 4 1,1 7 6,1 2-7,0 5 0,3 0 0,-1 0 0,3 13-1,0 7 1,-3 2 3,5 4 7,-2 1-3,0 2-3,-3-2-2,-3-3-2,1 0 0,-5-3 2,0 0-2,-2-1 3,0-2-1,-1-3-2,-1-3-22,0-3-35,-1-3-44,-1-3-61</inkml:trace>
  <inkml:trace contextRef="#ctx0" brushRef="#br0" timeOffset="162493.3037">16000 7634 106,'0'0'188,"0"0"-175,0 0-7,0 0 5,0 0 1,0 0-3,0 0 11,107-2 0,-70 0 5,0 2-12,5-1-3,-5-1-9,2 2 1,-4 0 1,-4 0-1,-1 0-2,-8 0 0,-4 0-2,-6 0-34,-6 6-49,-6 2-29,0-4-70</inkml:trace>
  <inkml:trace contextRef="#ctx0" brushRef="#br0" timeOffset="162810.9452">16193 7683 82,'0'0'10,"0"0"-9,0 0 34,0 0 36,-15 89-38,11-58 1,-1 3 23,1-1-12,-1 1-16,1 4-17,0-2 6,1 0-12,1-1-3,0-4-2,2-3-1,-1-5 4,1-4-4,0-4-1,0-5-37,0-4-46,0-4-54,5-2-16</inkml:trace>
  <inkml:trace contextRef="#ctx0" brushRef="#br0" timeOffset="163770.8873">16363 8145 19,'0'0'4,"0"0"5,0 0 29,0 0-2,0 0 15,0 0-8,40 31-2,-29-31-2,-1 0 12,2 0-20,-4 0-8,1 0 1,-2-5 1,3-4 1,0-2 5,-3-3-17,2-2 0,-2-4 1,-2-2-15,-2 0 2,-2 2 2,-1 1-4,0 1-4,0 2-14,-7 3-2,-4 3-6,0 3 8,0 3 13,-2 2-1,4 2-4,0 0 0,4 0 6,2 0-2,-1 0 1,4 0-14,0 0 6,0 0 0,0 2 8,0-1 5,10 1 0,2-2 2,3 0 3,-3 0 7,3 0 1,-2 0-2,0 0-2,0 0 1,-1 2-9,1 1 0,-1 3-1,0 4 1,0 1-1,-5 6 0,-1 2 0,-3 9-1,-1 0 2,-2 3-1,0-2 1,0-3-2,0-3 1,0-5 0,0-3 0,0-3 1,0-3-1,6-3 0,1-3 2,7-3-1,7 0-1,2 0-23,4-15-50,-1-2-113</inkml:trace>
  <inkml:trace contextRef="#ctx0" brushRef="#br0" timeOffset="164578.8389">17152 7686 80,'0'0'68,"0"0"-68,0 0 12,0 0 4,0 0-7,0 0 12,-58 99 28,43-63-10,2 2 6,1 3-18,2-1-6,5 1 1,2-2-5,3-2-13,0-2-1,0-6-3,8-2 2,8-6 0,3-3 1,5-4-2,9-7-2,6-3-15,1-2-17,1-2-12,-3 0-26,-7 0-29,-5 0-63</inkml:trace>
  <inkml:trace contextRef="#ctx0" brushRef="#br0" timeOffset="165346.7878">17536 7757 173,'0'0'93,"0"0"-32,0 0-10,0 0-3,0 0-14,0 0-34,0 4-1,0 17-9,-1 9 10,-9 3 19,-2 4 6,1 2-9,-1-2-5,-2 1-7,5-2-3,0-4 1,2-5-1,1-5-1,2-6 0,0-4 0,1-2 4,-1-1-4,1-1-6,0-4-5,1-4 5,2 0-4,0 0 4,0 0-4,0-12-5,0-7 2,6-7 12,10-10-17,3-5 4,3-4 14,-1-2-8,1 3 2,-1 3 6,-4 1 0,-1 4 2,-2 8 3,-4 5 21,-4 8-9,0 6 13,-5 6-3,1 2-13,-2 1-3,3 0-11,6 0-6,4 15-9,2 10 11,2 8 3,-5 8 1,-4 0 1,-3 2 3,-2 1 11,0-3-1,0-1-4,1-2-9,-2-5 2,1-4-3,1-6 4,-1-4-3,0-4-1,-1-7-1,-1-3-53,1-5-39,-1 0-46,-1-5-5</inkml:trace>
  <inkml:trace contextRef="#ctx0" brushRef="#br0" timeOffset="165618.7709">17527 7927 60,'0'0'290,"0"0"-290,0 0-64,0 0 64,0 0 9,0 0 1,88 0-1,-58-4 9,-2 0-14,2 0-2,-2-1 0,-3 4-2,-3-3-44,-6 3-108</inkml:trace>
  <inkml:trace contextRef="#ctx0" brushRef="#br0" timeOffset="166026.7434">17933 7630 172,'0'0'91,"0"0"-91,0 0-9,0 0 9,0 0 8,0 0 15,47 102 3,-31-67-1,1 3-2,-2-1-10,0 3 11,-3-1-1,0 1 1,-3 2 5,-5-1-18,-2-2-2,-2-1-8,0-5 9,-15-1-8,-9-2 6,-4-3-7,-4-3-1,0-3-45,2-2-32,1-3-13,9-4-44</inkml:trace>
  <inkml:trace contextRef="#ctx0" brushRef="#br0" timeOffset="173109.9019">13976 9042 13,'0'0'109,"0"0"-67,0 0 5,0 0 10,0 0-4,0 0-9,0 0-26,-3-23 1,0 21 12,-3-1-11,0 0-10,-1-1-3,-2 4-7,-3 0 0,0 0-5,-4 0 3,-1 0-2,-2 5 4,-1 4-12,2 3-9,2 0 5,3-1-2,3 1 7,2-2-2,3 3 5,2 0 3,3 2-1,0-1 1,0-1 4,0 0-2,0-2-3,8 1 5,3-3 1,0 0 1,2-1-1,1-4 6,2-1 3,-1-3 2,1 0-5,3 0 9,-2 0-7,3-9-5,1-2 0,-2 0 4,-1-1-3,-3-2-2,-5 1 3,-2 1-1,-1-1 21,-4 3-8,0-1-8,-1 4-2,-2-1-2,0 2 4,0 3 2,0 2 10,0-1-1,0 2-5,0 0-15,0 0-8,0 2-9,0 13 6,0 3 10,4 2 1,2-2-1,3-4-2,3 0 3,0-2 0,0-4 3,0-3-3,0-1 1,1-4-1,1 0 2,2 0-1,1-4 3,0-6-3,3-5-1,-1 0 2,2 0 1,0-1-3,-2 3 0,-2 4-3,-5 2 3,-3 2 0,-1 5 0,-3 0-2,4 0-4,0 0 0,1 6 5,-2 5 0,1 1 0,-3 0 1,0 2-1,-2-4-1,-4 1 2,0-1-1,0-2 1,0-1 0,0 1 0,0-4 4,0-1-2,0-1 0,0-2 0,0 0 6,0 0-2,0 0 7,0 0-7,0-13 4,3-3-10,6-3-6,7-1 3,0 2 3,-3 6 0,-1 3-3,-3 4 2,1 5 0,1 0-4,-1 0-3,3 0 0,1 5 8,1 5 0,-3 3 0,-1-2 0,0 2 0,-3-1 0,1 1 1,1-1-1,-4 2 0,0-5-38,2-2-38,0 0-30,4-6-69,-1-1 65</inkml:trace>
  <inkml:trace contextRef="#ctx0" brushRef="#br0" timeOffset="173713.5612">14916 9099 75,'0'0'98,"0"0"-51,0 0 18,0 0 5,0 0-37,0 0-25,-24-31-8,12 31-4,-3 0-1,-4 4 5,0 10-4,4 2 4,2 2-1,3 2-4,4-2 4,3 3 0,2-5 1,1 1 0,0-3-1,0-2-4,4-3 4,5-3 1,1-2-8,1-4 8,1 0 0,1 0 0,1-4 4,-1-10 0,1-5-4,-1-3 6,1-3-3,-4-2-3,-1-2 0,-2 3 6,-4-4-6,0-1 2,-3-1 3,0-1 6,0 2 14,0 1 7,0 7 11,-4 8 23,-1 6 1,4 8-1,-1-1-21,2 2-45,0 0-6,0 15-16,0 15 8,0 11 14,0 1 1,2-2-1,5-2 0,1-5 0,0-3 0,3-1-7,0-4-15,0-4-31,3-4-31,-3-9-85,-1-6-161</inkml:trace>
  <inkml:trace contextRef="#ctx0" brushRef="#br0" timeOffset="174825.4891">10230 9931 101,'0'0'163,"0"0"-134,0 0-10,0 0-5,0 0-9,0 0 14,52 2 39,-22-2-32,3 0 6,-2 0-19,2 0 3,0 0-10,0 0 0,1 0-2,-4 0-3,0 0-1,-4 0-19,0 0-57,-4 0-61,-10 0-80</inkml:trace>
  <inkml:trace contextRef="#ctx0" brushRef="#br0" timeOffset="175169.4693">10500 10001 129,'0'0'56,"0"0"-55,0 0 29,0 0 41,0 0-34,0 0 11,-16 101-29,16-72 3,0 0-13,0 6-4,0-2 3,1 2-3,3-4-5,1 0 3,-1-2-3,1-1 0,1-6-1,-3-2 0,4-3-5,-4-7-23,2-4-35,-2-3-39,0-3-57</inkml:trace>
  <inkml:trace contextRef="#ctx0" brushRef="#br0" timeOffset="175865.4259">10697 10439 210,'0'0'177,"0"0"-177,0 0-9,0 0 9,0 0 0,0 0 6,21 15 7,-11-15 11,3 0 0,-2 0 5,2 0-16,1-10 2,-2-6-3,9-5-2,-1-4-2,-1-3-6,-2 2-2,-5 3 0,-3 2 0,-4 3 0,-5 1-23,0 4 4,0 1-12,-9 4 19,-3 4 10,-2 1-3,3 3 4,3 0-4,2 0 5,1 0-2,0 0 2,3 0-2,2 0-3,0 0-13,0 0-6,4 0 24,7 1 0,6 1 3,2-2 5,3 0 19,3 0-2,4 0-11,-2 1-6,0 2 3,-5 3-5,0 3-6,-5 5 4,-1 2-2,-4 4 3,-3 1 10,-3 5-3,-5 0 3,-1 2-4,0 0-6,0-4 0,0-4-4,3-5-2,2-6 0,1-4-1,3-4-4,6-1-17,6-4-13,4-16-40,4-6-87</inkml:trace>
  <inkml:trace contextRef="#ctx0" brushRef="#br0" timeOffset="177504.109">11544 9892 76,'0'0'48,"0"0"-8,0 0 37,0 0-3,0 0-26,0 0-34,0 7-14,-9 15 0,-3 8 12,-1 8 1,1 4 6,3 3-13,3 2 17,3 1-6,3-1-8,0-2-3,3-4 0,18-7-6,0-1 3,4-6-3,2-4 0,1-3 1,2-6 0,-2-4-1,2-5-27,2-5-73,-1 0-53</inkml:trace>
  <inkml:trace contextRef="#ctx0" brushRef="#br0" timeOffset="180856.3427">12328 9918 20,'0'0'48,"0"0"4,0 0-12,0 0-9,0 0-15,0 0-6,-3 93 14,-5-65 10,2 2 9,-4 4-2,-1 1-2,1-2-10,-2 0-7,3-4-17,3-4 2,1-5 0,1-4-2,-2-2-5,3-4 1,0 0 1,0-5 0,3 0 0,-1-3-1,1-2-1,0 0 0,0 0-1,0 0-6,0 0 0,0 0-5,0-8-50,0-2 32,0 0 1,0 0-28,0-2-7,0-2-3,4-4 26,2 0 12,1-4 4,1-1-13,-1-1 26</inkml:trace>
  <inkml:trace contextRef="#ctx0" brushRef="#br0" timeOffset="181216.3262">12305 9986 31,'0'0'26,"0"0"33,0 0 9,0 0-35,0 0-9,0 0-11,42-48-3,-32 45-4,1-1 4,-1 4-8,1 0 9,3 0 3,0 0-10,2 11-4,-2 6 4,1 5 2,-3 4 16,-2 4 0,-1 0 8,-3 2-10,3-4 7,-3-2 0,1-1-9,-1-2-5,0-2-4,-3-3-6,0-3-1,-1-2 0,-2-3-2,1-1 3,1-3 0,-2-2 0,0 1-3,0-2-16,0 2-35,0-3-19,-2 0-57,-7-2-108</inkml:trace>
  <inkml:trace contextRef="#ctx0" brushRef="#br0" timeOffset="181496.3015">12320 10206 116,'0'0'112,"0"0"-91,0 0-12,0 0 9,0 0-11,0 0-3,88-23 2,-58 21 0,-6 1-5,-6 1-1,-1 0-13,-7 0-52,-6 0-89</inkml:trace>
  <inkml:trace contextRef="#ctx0" brushRef="#br0" timeOffset="182304.2513">12883 10198 118,'0'0'131,"0"0"-114,0 0 5,0 0-11,0 0 13,0 0 23,55 0 0,-30-3-8,8 0-15,-2 0-19,1 0-1,-1 0-2,-4 1 0,-1 1-1,-4 1-1,-3 0-13,0 0-52,-5 0-40,-3 0-68</inkml:trace>
  <inkml:trace contextRef="#ctx0" brushRef="#br0" timeOffset="182648.2309">13065 10096 114,'0'0'53,"0"0"-44,0 0-9,0 0 23,0 0 32,0 0-30,-2 75 1,2-54-11,0 2-1,0-2 1,0 0-12,2-2 1,-1-1-4,2-2 3,-1-1-2,2-2-1,0-2-3,2-2-30,3-6-53,3-3-61</inkml:trace>
  <inkml:trace contextRef="#ctx0" brushRef="#br0" timeOffset="183144.197">13436 10008 164,'0'0'121,"0"0"-119,0 0 0,0 0-4,0 0 2,0 0 0,15 50 36,-11-26-19,-2 2 21,1 1 10,-2-2-16,1 1-18,-1-2 1,1 0-8,1-3-5,-3-3 1,3 0-2,1-4 0,-2-4-1,1-3-20,0-3-25,0-2-23,1-2 1,2 0-6,0-3-35</inkml:trace>
  <inkml:trace contextRef="#ctx0" brushRef="#br0" timeOffset="183736.1602">13478 10076 36,'0'0'146,"0"0"-76,0 0-13,0 0-1,0 0 13,-11-83-14,11 73-28,2-1-17,11 2-1,1-1-4,3 1-5,2 1 1,1 0 2,1 4-3,-3 3-3,0 1 3,-4 0-6,-3 7-1,-3 10 4,-5 5 2,-3 4 1,0 1 0,-9 2 2,-10-4-2,0-2 0,2-4-4,3-2 0,2-5 4,5-3-12,2-6 0,5-2 5,0-1-4,0 0-11,0 0-9,6 0 16,10 0 14,1 0 1,2-1-1,-3 1 1,0 0-4,-4 0 3,3 6-3,-5 6 3,2 3 1,1 2 2,-2-2 0,-2-2-2,0-1 2,-3-1 2,-5-1-2,1-1-1,-2 2 3,0-2 2,-8 2-2,-11-1 23,-3 2-14,-1-3-9,-1 0-2,2-3 2,0-3-4,5-1 0,-2-2-23,2 0-17,3 0-23,0 0-16,2-7-102</inkml:trace>
  <inkml:trace contextRef="#ctx0" brushRef="#br0" timeOffset="184216.1316">13803 9850 266,'0'0'29,"0"0"-29,0 0 0,0 0 6,0 0 5,0 0-10,0 0 1,36 18 6,-21 3 3,0 3 19,-1 7 2,2 1-7,0 0-11,-1 3-8,1-3-2,-1-1-3,-2 1 2,-3-2 2,-6-3-4,-4-3 3,0-1-2,-4-2 5,-14-2-2,-6 3-5,-3-1-6,-3-3-34,0 0-37,2-6-65</inkml:trace>
  <inkml:trace contextRef="#ctx0" brushRef="#br0" timeOffset="184872.3628">14756 10000 118,'0'0'144,"0"0"-78,0 0 2,0 0 10,0 0-46,0 0-25,-4 0-7,13 0 5,13 0-4,5-7 0,1 3 1,1 1-2,-3 0 0,-3 3 2,-2 0-2,-2 0-19,-1 0-58,-6 0-78</inkml:trace>
  <inkml:trace contextRef="#ctx0" brushRef="#br0" timeOffset="185120.347">14818 10153 41,'0'0'52,"0"0"3,0 0-27,98 0-4,-68 0-5,-3-1-7,-3-2-11,-4-1 0,-3 3-1,-4-1-52,-5 1-95</inkml:trace>
  <inkml:trace contextRef="#ctx0" brushRef="#br0" timeOffset="185728.3132">15490 9879 211,'0'0'95,"0"0"-64,0 0-17,0 0-2,0 0 10,0 0 3,117-16-3,-74 13-4,2-1-12,-2 0 0,-1 1-5,-5 1-1,-7 1 0,-8 1-1,-4 0-28,-7 0-35,-5 0-16,-6 0-74</inkml:trace>
  <inkml:trace contextRef="#ctx0" brushRef="#br0" timeOffset="186032.2896">15688 9899 51,'0'0'201,"0"0"-129,0 0-45,0 0-27,0 0-5,0 0 5,-13 80 7,13-51 8,0 2 11,0-1-13,0 0 2,0 0-2,0-2-7,0-1 2,0-2-2,0-3-2,0-2-1,0-1 1,-4-2 0,-1 0-4,2-4-2,-1-1-57,3-5-37,1-3-67</inkml:trace>
  <inkml:trace contextRef="#ctx0" brushRef="#br0" timeOffset="187040.2302">15873 10228 164,'0'0'52,"0"0"-50,0 0-2,0 0 5,0 0 35,0 0 23,66 6 5,-45-6-33,0-9 5,0 0-20,-3-1-4,0 1-8,-3-2-5,0 2 1,-6-1 0,-2 0-2,-4-2 3,-1 2 3,-2-4-6,0 2-2,0-1 0,-9-1-16,-5 1-4,-2 1-4,-1 2-3,0 6 9,-3 3 8,2 1 3,0 0 2,6 0-2,5 0 4,3 0 3,4 0-7,0 1-9,0 3 11,2 0 5,13-1 0,6-2 0,6-1 0,3 0 8,1 0 3,2 0 2,-3 0 2,0 0-4,-5 0-4,-1 0-1,-5 3-6,-4 9-4,-1 5 3,-7 2 1,-2 6 3,-2 1 2,-2 0 10,2-2-13,-1-1 0,-1-4-1,5 0 5,2-5-3,1-2-3,2-2 1,4-7-1,5-3-1,1 0-20,4 0-39,0-5-42,-1-11-114</inkml:trace>
  <inkml:trace contextRef="#ctx0" brushRef="#br0" timeOffset="187688.1879">16751 9690 192,'0'0'70,"0"0"-9,0 0-9,0 0-3,0 0-31,0 0-14,-25 64-3,13-26 7,0 5 11,3 1 13,4 1-24,2-1-2,3-2-5,0-5-1,0-3-1,5-4 1,7-5 1,4-1-1,2-3 0,3-5-1,4-4-27,5-8-29,3-4-16,0 0-50,-2-3-116</inkml:trace>
  <inkml:trace contextRef="#ctx0" brushRef="#br0" timeOffset="188360.1427">17096 9850 173,'0'0'193,"0"0"-189,0 0-4,0 0-8,0 0 4,0 0 4,1 59 13,-1-29 14,0 3 12,0 0-18,-3-2-3,-3-2-8,0 0-3,-1-5-2,1-1-1,1-4-3,1-3-1,-1-4 2,2-3 2,2-7-2,1 0-1,0-2 1,0 0 3,0 0 5,0-10 5,0-10-15,3-7-5,7-8-7,5-2 7,0-4 3,3-1 2,-1 1-5,-1 2 5,-1 6-2,0 4 2,-5 8 0,-2 8 1,-2 5 0,-2 5 4,-3 2-1,-1 1 0,3 0-4,5 0-4,1 12-7,6 10 7,-2 7 4,-1 3 0,-4-1 12,-1 2 3,-1-1-3,0-2-5,1-3-1,-4-3-1,2-3-3,-2-2-2,0-3 2,0-3 0,-3 0 0,0-1-2,0-2-7,0-1-22,-6-3-27,-2-1-43,1-5-64</inkml:trace>
  <inkml:trace contextRef="#ctx0" brushRef="#br0" timeOffset="188600.1288">17072 10036 199,'0'0'88,"0"0"-88,0 0-2,0 0 2,0 0 2,0 0 11,101-15 1,-73 15-8,1-2-2,1 1 0,-3-1-4,0 1-40,-7-4-98</inkml:trace>
  <inkml:trace contextRef="#ctx0" brushRef="#br0" timeOffset="189032.1097">17433 9708 213,'0'0'102,"0"0"-59,0 0-31,0 0 5,0 0-17,0 0-2,19 21 2,-4 7 12,4 5 10,4 3 9,-4 4-1,-1-3-10,-1-4-12,-3 0-2,-6-4-5,-2-4 8,-4-1 5,-2-4-1,0 1-6,0 0 0,-11 4-2,-11 0 5,-5-1-5,-6 0-5,-4-4-59,-2-4-26,-3-1-35,0-3-82</inkml:trace>
  <inkml:trace contextRef="#ctx0" brushRef="#br0" timeOffset="190520.0057">17971 10010 100,'0'0'192,"0"0"-150,0 0-17,0 0 11,0 0-22,0 0-2,0 0-4,5 1-7,13 3 21,9-3 7,10-1-12,9 0-12,1 0 0,2 0 1,-6 0-6,-3 0 0,-2 0-1,-6-1-4,0-1-44,-4 0-23,-7 1-27,-6 1-16,-9 0-52</inkml:trace>
  <inkml:trace contextRef="#ctx0" brushRef="#br0" timeOffset="190839.9884">18203 9965 31,'0'0'226,"0"0"-171,0 0-34,0 0-10,0 0-9,0 0 15,-18 53 16,17-31-1,-1 2-7,2-1-20,0-2-2,0-3-1,0 0 1,0-3-3,2 0 0,-1-3-36,5-3-61,0-3-69</inkml:trace>
  <inkml:trace contextRef="#ctx0" brushRef="#br0" timeOffset="192095.9093">18222 9917 37,'0'0'48,"0"0"-15,0 0 11,0 0 0,0 0-12,0 0-8,5-9 9,-5 9-13,0 0-7,0 0-1,0 0 0,0 0-1,0 0 4,0 0 2,0-2 8,0 1-4,0-1 3,0-1-22,0-1 1,0 0-1,0 0-2,0 0 2,0 1-1,0 0-1,0-1 3,0 3 2,0-1 0,0 1-4,0-2 3,0 2-1,0-1-3,0-1 0,0 0 2,0 0-1,0 1-1,0-1 0,0 2 1,0 1 0,0 0 4,0 0-5,0 0-4,0 0-5,-2 11-12,-4 10 21,-3 6 3,2 0-3,-1 0 1,4-3-2,-2-2-8,3-2-18,2-4-14,1-2-15,0-2-29,0-4-74</inkml:trace>
  <inkml:trace contextRef="#ctx0" brushRef="#br0" timeOffset="193004.4177">18965 9685 141,'0'0'148,"0"0"-122,0 0-13,0 0 37,0 0-28,0 0-14,20 5 0,7-5 18,5 0 0,7 0-16,-2 0-8,2 0 5,3 0-7,1-2 0,-1 1 1,-1 1-1,-5 0-2,-6 0-48,-10 0-33,-9 0-37,-7 0-72</inkml:trace>
  <inkml:trace contextRef="#ctx0" brushRef="#br0" timeOffset="193388.3915">19122 9775 10,'0'0'58,"0"0"4,0 0 2,0 96-1,0-64-25,0 0-8,0-4-12,0 1-8,0-2-6,0-2 2,1 0-6,1-4 5,-2-2-3,0-2-2,0-2 6,0-3-6,0-3 0,0-3-20,1-1-34,4-5-38,-1 0-5,5 0-16</inkml:trace>
  <inkml:trace contextRef="#ctx0" brushRef="#br0" timeOffset="195196.2821">19466 10202 136,'0'0'21,"0"0"-21,0 0 0,0 0 4,0 0-3,0 0 42,30 4 4,-14-4 0,-2 0-8,-3-2-11,-1-3-7,-3 0 6,1-3 1,1-1-14,1-3-7,-1 0-3,-3-2-3,1 2 1,-4-1 2,1-4 1,-4 1-4,0-2 4,0-1-3,-4 3-2,-6 3 0,-2 2-12,2 2-5,-4 4 1,4 4 7,-2 1 0,3 0-7,3 0-1,3 0 11,3 0-3,0 1-33,0 2 22,3 2 19,8-3 1,3 0 0,2-2 0,1 0 10,3 0 5,4 0 3,-1 0-6,3 0-5,-1 0-1,-4 0 2,-3 0-6,-4 0-2,-4 3 0,-3 7-2,-2 1 2,-4 3-2,-1 3 2,0-1 2,0 4 6,0-2 4,0-2-11,0-1 5,0-1-6,2-2 0,5-2 0,4-2 3,1 0 1,2-5-1,5-3-3,1 0-25,4 0-38,-3 0-56,-2-6-100</inkml:trace>
  <inkml:trace contextRef="#ctx0" brushRef="#br0" timeOffset="195772.2409">20208 9700 11,'0'0'148,"0"0"-71,0 0-5,0 0 10,0 0 8,0 0-31,-3-18-11,3 18-21,0 0-18,0 0-9,0 0-1,-5 19-25,1 10 24,-2 12 0,-3 4 2,2 3 3,1 0-3,1-4 0,3-7 0,2-4-1,0-2-3,5-6 3,7-3-1,3-3 2,2-6 2,2-2-2,4-6-4,3-4-32,3-1-24,-1 0-59,-6-1-64</inkml:trace>
  <inkml:trace contextRef="#ctx0" brushRef="#br0" timeOffset="196156.2159">20547 9751 228,'0'0'7,"0"0"-7,0 0-5,0 0 5,0 0 14,0 109 17,0-77 19,0 3-13,-5-2-15,-1-1-15,1-2 5,1-3 4,-2-4-14,2-2 0,-1-1 5,-1-2-7,2-4 6,-1-4-2,1-2-4,4-4-12,0-1-33,0-3-37,0 0-31,0-5 5</inkml:trace>
  <inkml:trace contextRef="#ctx0" brushRef="#br0" timeOffset="196756.1784">20524 9722 44,'0'0'20,"0"0"-10,0 0-4,0 0 32,0 0-3,0 0-2,94-53-13,-76 53 0,0 0 1,-3 8-5,-2 7 8,-4 4-9,-3 2-9,-3 1-2,-3 2 4,-1 3-2,-17 0 2,-11-1-2,-1 0-6,-2-5-3,3-3-7,7-5 1,7-4-10,6-3-9,5-4 19,4-1-8,0-1 0,0 0-3,6 0 17,12-1-1,1-4 0,3 2 0,-2 3-2,-2 0 4,0 0 4,-2 9-2,0 5 13,-2 2 9,1 1-5,-3 0 5,1-1 4,-4-1 4,-4 0-7,-1 0-4,-4-1-2,0-1-4,0 1-5,-1 0 10,-11-1 2,-5-1-3,-2 2-1,-5-3-8,-3 0-5,0-4-1,1-2-2,4-3-27,2-2-39,0 0-28,4-3-61</inkml:trace>
  <inkml:trace contextRef="#ctx0" brushRef="#br0" timeOffset="197276.1456">20997 9623 210,'0'0'84,"0"0"-84,0 0-6,0 0 4,0 0 2,0 0 3,40 101 28,-29-60 21,-1 1 9,-4-2-26,-1 0-1,-4-4-21,-1-1-8,0-6-5,0 2 5,-7-5-1,-11 0 3,-2-2-7,-5 0-38,-6-4-58,-2-3-56</inkml:trace>
  <inkml:trace contextRef="#ctx0" brushRef="#br0" timeOffset="201131.9003">6230 11709 184,'0'0'78,"0"0"-78,0 0-12,0 0 12,0 0 33,0 0-20,0 83 4,0-63-5,0-2-1,0 2 6,0-4-5,0 0-5,0-1-3,0-2-3,7-2-2,1-1 0,2-3 1,1-4 2,5-1 0,-1-2 0,0 0 2,3-2-4,-3-8-1,-3 0-4,3-1 2,-6 0-7,-2-1-9,0 0 2,-4 1 17,-1 2 0,-2-1 0,0 1 0,0 1 1,0 2 1,0 3 2,0 0-4,-3 2 5,1 1 4,1 0-2,1 0-7,0 0 0,0 4-9,0 10 7,0 3-2,1 1 4,7 0-1,4-2-8,3-1 7,0-1-1,1-2 3,-2-3 3,-1-4-2,-4-1-1,0-4-1,0 0 1,-3 0 2,1-4 2,-2-6-4,-1-4-1,1-1 1,-1-3 0,-1 0 6,2-1-6,-5-1 1,0 2 0,0 0 1,0 3-2,0 1 0,0 7 3,0 2 0,0 2 1,0 2 2,0-1-6,0 1-3,0 1 2,0 0-2,0 0-3,0 0-5,0 0 4,4 6 7,7 0 0,3-1 0,3-3 0,1-2-1,0 0 1,6 0-5,-2 0 5,5-7 2,-5-4-1,1 1-2,-4-3 0,2-3 0,-3 0 1,-2-5-10,-2-2-3,-3 2 9,-3-3-5,-5 3 5,-3 1 4,0 1 1,0 1 0,0 3 8,-3 1 10,0 4 2,-2 0 0,1 3-12,1 4 16,2 1 4,1 2 1,-2 0-30,2 0-3,0 5-12,0 13-7,0 9 21,0 8 2,0 6 28,2 6-1,1 3-2,0-2 3,2-1-5,-2-6-19,-1-6-5,1-6 4,0-4-3,0-7-1,0-5-1,2-4 0,-2-3 2,-2-3-2,-1-3-4,3 0 5,-2 0 5,1-3 6,5-15-3,-1-9-8,5-3-13,1-2-2,0 4 4,-1 5-2,0 4-8,3 3-1,-1 4 16,-1 4-3,1 5 5,1 3 1,2 0-5,-1 0-1,7 7 4,-2 7 5,-1 2 0,2 2 1,-3 0-1,1 0 0,2-3 0,0-1 0,-3-2-2,4-6 1,-4-2-1,3-2 4,-4-2-1,-1 0 2,-4 0-3,-2 0 1,-2-6 2,-4-6 5,-1-5-1,-1-2-2,-2-2-5,0-1 1,0 1 0,0 2-2,-3-1-11,-3 5-1,-2 4 4,4 6 3,-2 2 2,0 3 4,3 0-2,3 1 2,0 16-12,0 4 1,0 3-2,0-1 11,8-1 1,2-4 1,0-1-8,4-4 6,2-2 2,3-4 0,3-2 15,0-5-7,2 0-1,-3 0-1,-2-8-5,2-2-1,-6-1 0,-5-2-5,-2 1 3,-5-2 2,-3 1 4,0-2 2,0-3-2,-11 0 0,1-2-5,-2 2 2,0 4 1,3 2 1,0 5-2,3 1 1,3 3 0,-1 1 1,2 1 0,2 1 16,0 0-19,0 0-1,0 0-8,0 0-1,2 0 0,8 0 7,-1 0 3,7 4-1,-1 2 2,0 0-2,3 2 2,0-1 0,-3 1 2,3 1-1,-3 3-1,4 0 0,-4 2-1,0-1 0,-4 0 0,-1 1 0,-4 0 0,-2-2 0,1 0 2,-1-2 0,-1-1 12,2 0-8,-1-2-5,4 0-1,-1-3 0,2 1 4,3-2-3,0-1 7,4-2-5,-2 0 6,2 0-8,-2-3 5,-1-11 4,2-4 7,3-8 13,-5-3-22,-2 1-5,-4 1-3,-7 4 4,0 7-4,0 3 3,-4 4 0,-2 5-1,1 3 10,1 1 28,2 0-22,-2 7-18,-1 13-6,4 6 5,1 0-1,0 0-4,0-3 1,4-2 5,5-5 0,5-2-1,2-2-2,5-5 2,3-4-24,6-3-15,7 0-87,-1 0-27</inkml:trace>
  <inkml:trace contextRef="#ctx0" brushRef="#br0" timeOffset="202331.8249">9121 11395 57,'0'0'187,"0"0"-158,0 0-29,0 0-4,0 0 4,0 0 38,0 0 5,0 107 2,0-74-7,0 3 3,0 1-17,0-1-14,0 2-10,0-2 0,-3-2 3,0-5 2,-1-6-5,2-7 0,1-2 5,1-6-8,0-4 3,0-4 0,0 0 0,0 0 2,0 0 6,0-10-4,0-11-4,0-10-3,3-3 0,4-5-5,1-2-3,-1-1-5,4 3-2,-2 3-3,-2 1 10,3 4 7,-2 3 3,-2 7 2,-1 3 3,0 5 0,-2 3 5,0 5 4,2 2-6,4 1-7,4 2-5,5 0 2,3 12-5,1 11 5,-2 5 3,-4 7 20,-1 0 6,1-1 5,-3 1-17,0-2-5,-4-1-1,-2-4-6,-2-1-2,1-1 3,1-5-1,-4-4 0,-1-7-2,-2-4-36,1-3-38,-1-3-62,0 0-51</inkml:trace>
  <inkml:trace contextRef="#ctx0" brushRef="#br0" timeOffset="202562.7775">9203 11616 264,'0'0'40,"0"0"-36,0 0-5,0 0 2,0 0 0,93-18 2,-62 13 2,-3 2-5,-1 0-9,-7 2-86</inkml:trace>
  <inkml:trace contextRef="#ctx0" brushRef="#br0" timeOffset="203886.5966">9993 11583 138,'0'0'93,"0"0"-62,0 0 16,0 0-10,0 0 12,0 0-12,-45-12-19,36 12-18,-3 12-4,3 5 1,1 1 2,2 3 1,-1 1-5,4 1 5,3-1-8,0-1 1,0-4-5,3-5 6,10-6 3,1 0-4,1-3 2,-2-3-5,4 0-9,-2 0-3,1 0 8,-2-9-14,0-5 9,-3 0 15,-4-3 1,1 0 2,-4-1 2,-4 1 3,0 1-3,0 3 1,0 3 2,0 3 11,0 4 14,0 2-7,0 1-18,0 0-4,0 0-6,0 0-7,2 11 13,4 3-1,1 0 1,1-1 1,0-2-1,0-3 1,0-1-1,1-4 0,1-3 0,0 0 0,1 0-1,4-1 0,0-10-5,1-3-7,-1 1-5,0 0 4,-5 3 11,2 1 3,-6 3 0,0 3 8,-1 2 2,-2 1-7,1 0-3,2 0 2,0 6-3,0 9 2,0 1 0,-1 2 2,-2 0 4,1-1-5,-4-2 2,0-5-1,0-2 0,0-4 4,0-4-5,1 0 3,1 0 4,-2 0 2,1 0 27,4-10 4,1-8-27,1-3-14,-2 0-1,5 4 0,-4 5 0,2 3 1,-1 3-1,2 1-5,0 4 3,-1 1-3,3 0-4,1 0 8,2 7 1,2 4-2,-1 1 2,0-1 0,3 1 2,-5-2-2,1 0 0,2-3-31,-2-3-52,-1 3-48</inkml:trace>
  <inkml:trace contextRef="#ctx0" brushRef="#br0" timeOffset="204574.5525">10798 11512 59,'0'0'45,"0"0"-42,0 0-3,0 0 0,0 0 32,-83 21 10,68-6-28,6 3-10,1 0-2,1 2 5,4 1 1,0-2-4,3 1-4,0-5-1,0-3 0,9-4-1,0-4 2,0-2 7,1-2-2,-1 0-3,-1 0 12,2 0 3,-3-8-8,-2-1 15,3-1-10,-1-3 10,2-3-22,0-2-2,0-2 5,-2-1-5,1 0 1,-4-1-1,-2-1 3,-2-1 0,0 0 1,0-2-3,0 0-1,-2-1 6,-7 5 2,-1 2 15,1 5 28,1 4 9,2 3 2,1 3-19,5 4 9,-2 1-16,2 0-36,0 1-3,-1 22-24,1 10 23,0 9 4,0 0 0,0-1 1,6-7-1,2-3-1,1-6-2,2-2 3,2-5 2,2-3-2,3-4-2,0-5-2,4-6-32,4 0-41,-1-3-76,0-14-72</inkml:trace>
  <inkml:trace contextRef="#ctx0" brushRef="#br0" timeOffset="205570.372">12129 11312 114,'0'0'193,"0"0"-183,0 0-1,0 0 12,0 0 30,0 101-3,0-71-26,0 1 11,0-2-16,0-1-1,3 2-15,2-7 2,-2-2-2,0-1 4,0-2-5,-2-3 0,2 0 0,0-6-23,-2-5-61,2-4-48,0 0-43</inkml:trace>
  <inkml:trace contextRef="#ctx0" brushRef="#br0" timeOffset="206120.8778">12116 11387 164,'0'0'80,"0"0"-32,0 0 22,0-90 1,10 72-12,2 4-31,3 4-7,-3-1-2,0 5 2,6 2-14,-3 4-7,6 0-1,1 0-1,0 8-1,-4 9 3,-2 3 1,-8 2 1,-8 6-4,0-2-11,-8 2 4,-15-3-13,-6-2-2,1-4 14,1-3-8,11-8-1,4-3 11,7-5 8,5 0 1,0 0-1,0 0 0,3 0-11,14 0 7,4 0 3,1 0 1,0 0-4,1 5 2,-4 2-2,2 2 4,3-1 0,-3 2 0,0-1 1,-2 2-1,-5 1 0,-5 0-1,-4 0-1,-3 1 2,-2 3-3,0 0 6,-16 2 4,-5-1 8,0-3-8,0 2 5,0-7-10,1-2-2,1-2-3,1-4-35,-1-1-8,1 0-45,0 0-88</inkml:trace>
  <inkml:trace contextRef="#ctx0" brushRef="#br0" timeOffset="207877.2261">13607 11432 70,'0'0'73,"0"0"-25,0 0-22,0 0 0,0 0 4,0 0-5,0 0-10,-77-25 14,60 25-20,-3 12-8,2 1 2,-2 1-1,3 3-1,1-1-1,2 2-1,6-2 0,2 1 1,5-2-4,1-1-3,0-1 2,0-2 1,10-2 0,5-1 3,0-3 1,3-3 2,0-2 5,4 0-7,0 0 3,2-6 0,-3-6 2,2-3-4,-4-3-1,-5 0 0,-4 0 3,-1 0 0,-6 1-1,-3 2 1,0 3 4,0 3-1,0 3-3,0 3 24,0 3 0,0-2-10,0 2-17,0 0-7,0 4-21,0 10 26,0 1 2,1 2 0,7-2-3,1-3 7,1 0-8,1-3 1,-1-1 2,3-4 1,0-1 1,0-3 1,0 0-1,-2 0 3,1 0 1,-2 0-3,-1 0-3,0-6 1,-1 0-3,-2-3 3,-2 0 0,1-4 3,0-1-3,-3-1-4,-2-1-2,0 1 6,0 1 0,-12 0-1,-2 4 2,0-1-2,2 4 1,3 2 0,0 2 0,6 0 5,0 3 8,3 0 7,0 0-13,0 0-7,0 0-5,0 0-4,0 0-4,10 0 9,5 0 4,6-2 3,-1 1-1,2-1-2,2 1 0,-5 1 1,2 0-2,-3 0 0,-5 0 0,-1 11-1,0 4 1,-4 1 0,-2 5 1,-3 2-2,-3 1 2,0 1 0,0 0 2,2-4-2,1-2 1,0-4-1,4-4-2,0-2 1,5-4 0,1-2 2,1-3 0,4 0 0,-1 0 1,0-13 2,2 1-3,-2-2 0,2-3 1,-4 0-1,0-2 5,-4-2-5,-5 0 5,-1 0-5,-5 1 1,0 4 5,0 2-1,-3 7 11,-8 2 17,0 3 6,2 2-17,-3 0-12,3 8-11,2 12-4,1 1 2,3 1 1,3-1 0,0 0-2,0-3 1,9-3-3,1-3 4,2-1 2,3-2-1,0-3 0,3 0-16,-3-3-34,3 2-30,-5-2-39,0 0-71</inkml:trace>
  <inkml:trace contextRef="#ctx0" brushRef="#br0" timeOffset="209549.1199">15195 11563 252,'0'0'0,"0"0"-10,0 0 10,0 0 0,0 0 6,0 0 19,64 19 11,-44-19 0,0 0-7,-3-2-15,4-4 0,-4-3-8,-1 0 0,0-3-1,-3-2-3,0-1 0,-2 0 4,0-3-1,-2-3 0,1-2 1,-1-4-4,-1-3-2,0 2 0,-3-3 2,-2 4 1,-3 4-3,0 2 4,0 5-4,0 5 12,0 6 11,-3 3 7,-2 2-22,0 0-8,-3 14-9,1 10 8,-1 9 1,1 3-4,5 2 3,2-1 0,0-2 1,0-5-5,9-5 4,3-2 0,3-4 1,1-3 1,5-4 4,3-3-5,3-6 2,5-3 3,0 0-3,4-5 2,-3-8 0,-4-4 1,-4-1-4,-5 0-1,-3-3-6,-4 0 6,-4-5-2,1 1-1,-7-4-1,-1 1-1,-2 0 5,0 6-3,0 2 3,0 8 1,0 6 0,-3 3 10,0 3 8,1 0-19,-3 2-13,2 17 4,-2 7 8,2 2 1,2 4-3,1-1 3,0 0-2,-2-6 5,1-1-1,1-4 3,-2-2-4,2-2 7,0-3-8,0-3 1,0-3-1,0-5 0,0-2-5,0 0 1,2 0 4,10-7-3,4-11-1,2-7-18,3 1-29,-2 2-8,-4 4 8,0 3 34,-3 5 17,3 2 0,-2 6-6,0 2-21,0 0 17,0 5 4,2 7 5,2 2 1,2 0 6,-1 1 6,-2 0 0,2-1-1,-4-4-4,-1-2-4,-1 0 12,0-6-6,4-2 10,-1 0 2,3 0 1,0 0-6,1-1-3,1-8-10,-4 0 3,-3 0-5,-2 0 3,-3-3 2,-1 1 4,-3-4-6,-2 1 8,-2-1-5,0-1-7,0 2 3,-10 6 0,2 2-3,1 4-1,0 2 1,0 0 8,0 5-7,-1 11-2,1 6 0,4 0 1,1 0 2,2-2 0,0 0-1,0-4-1,9-2-4,3-4 4,4-5 0,1-4 3,2-1-3,2 0-7,-1-3-44,-2-9-71,-5-1-127</inkml:trace>
  <inkml:trace contextRef="#ctx0" brushRef="#br0" timeOffset="210069.0889">15314 11358 206,'0'0'93,"0"0"-35,0 0-30,0 0-5,0 0-12,0 0 11,90-13-14,-51 10-3,4-2-3,0 2 5,3-2-3,-1 0-4,-3 0-6,-9 5-40,-9 0-45,-9 0-51</inkml:trace>
  <inkml:trace contextRef="#ctx0" brushRef="#br0" timeOffset="212838.2827">17713 11303 114,'0'0'37,"0"0"-35,0 0 1,0 0 13,0 0 12,0 0 11,-49 62-9,45-43 2,2 4 1,-1-2-12,3-1-2,0-2-14,0-2-5,3-3 0,11-2 0,1-2 2,2-3 4,6-6 4,-1 0 1,4 0 3,-3-1-10,0-9 2,-7 0-2,-3-2-1,-3 0 4,-4 0-4,-6-2 6,0-1-8,0 0-1,-5 1-11,-10 0 0,2 0 0,-2 4 5,-3 0-13,4 6 18,1 1-4,4 2 4,4 1 1,2 0-2,1 0 1,2 0-7,0 7 6,0 1-1,0-1-5,0-1 4,4 0 1,8-4 3,4-2 0,2 0 2,5 0-2,0-7 0,2-3 0,-2-2-7,3-1-14,-3 1-12,-3-4 15,-1 1 14,-2 0 4,-1-1 1,-1-3 1,-4-3-4,-1-2 6,-1 1-4,-2 1 11,-2 2 15,-2 2 16,0 3-10,-3 3-1,0 4-6,0 6 4,0 0 7,0 2-9,0 0-20,0 0-7,0 6-12,0 15-2,0 8 14,-3 6 7,0 2 12,1 3-13,2 0 4,0 1 1,0-1 3,0 1 0,-1-4 16,1 0-20,0-3-8,0-2-1,0-1 3,0 0-4,0-3 0,0-3 1,1-2-1,-1-8 0,0-3 0,0-1 1,2-5-1,-2-2 0,0-1 1,1-3-1,-1 0 0,0 0 5,2 0 2,-2 0 2,3-12 2,2-7-4,2-11-7,3-8 0,2-2-9,1-2-1,1 4-3,-1 2 8,-2 1 4,-2 3-12,-1 4-9,-1 2 14,-3 10 8,-1 2 0,2 5 4,-4 3 4,2 3-8,3 1-1,3 2-4,5 0-3,5 5 3,-1 8 2,0 1-1,-3 1 4,-2-2 1,-2 1-1,-4-2 1,-1-1-1,-6 0-1,0-1 0,0 2-5,-15 0 4,-3-2-5,-1-1-10,-4 1 7,4-3-19,3-4 12,3 0 4,5-3 7,3 0-2,4 0 4,-1 0 4,2 0-1,0 0 0,0 0-2,0 0-5,0-1 6,11-1-8,7 2 8,1 0-2,1 0 4,3 0-3,1 0 3,1 0 0,1-2 0,4-2 0,1-3 5,2-3-4,-2 2 5,-4-5-2,2 2 1,-4-4-3,-3-1 4,-4 0-4,-2-1 1,-5 1 2,-1-2-1,-5 0-2,-4 1 3,-1 2 1,0 1-3,0 4 0,0 1 0,-4 3 5,1 3-6,0 2-2,-1 1-6,2 0-3,-1 0-12,0 7 5,1 9 9,2 3 7,0 0-5,0 1 1,0-2 2,0-3 1,7-4 1,3 0-3,0-2 3,2-1 3,2-4 3,1-1-4,1-1 9,1-2-1,-3 0-1,-2 0-4,0 0 1,-1 0-2,-2-5 2,2-2 0,-3-5 1,-2-2 0,-3-4 0,-2-3-6,1 0 0,-2-1-1,0 2-5,0 2-4,0 5-15,0 5 9,0 0 7,0 5 4,0 3 4,0 0 0,0 0-3,0 0 2,0 0-5,0 0-4,0 1 4,0 6 5,9-1-3,3-1 2,3 2 2,3-3 0,1 1 0,-3-1 2,2 2-2,-3 0 1,3 3 0,-3 3 10,0 2-1,-5 1-4,0 1 3,-3 1 7,-1 1-2,-2-1 11,1-1-7,-4 0-6,2-5-4,-1 2 5,-1-5-6,2 0-3,3-2-4,2-2 3,2-1-3,9-3-15,7 0-48,0-10-61,2-8-165</inkml:trace>
  <inkml:trace contextRef="#ctx0" brushRef="#br0" timeOffset="214094.2055">19554 11300 14,'0'0'83,"0"0"-27,0 0-2,0 0 8,-100-6 0,80 6-28,-3 7-15,1 7-14,-2 4 0,3 2-3,3 2-2,5 0-4,2-2 0,5-3 1,2-3 3,4-4-7,0-1-6,4-2 11,13-2 2,5-3 1,3-1 7,0-1-2,0 0-3,-3 0 3,-1 0-3,-1-3 1,-1-3-4,-3-3-3,2 0-1,-2-3-4,-2 0 7,-3-2 0,-1 1 0,-3-1 1,-2 2 3,-4 3-3,1 3 9,-2 3 5,0 3 4,0 0-2,0 0-16,0 0-1,0 15-12,4 2 13,3 1-1,3-1 1,2-6 1,2 0-1,1-4 0,3-4 0,0-1 0,3-2 2,1 0 9,2 0-7,-1-12 0,2-2 2,0-5-2,-1-1-2,-1-4 2,-2-1 17,-4-3 0,2-3-8,-3-2-1,-1-2-10,-4-1 6,-4 3-3,-4 1 0,-3 4 0,0 3 18,-5 6 7,-8 5 14,4 7 2,4 4-15,2 3-4,0 0-27,-1 15-16,-5 15 1,1 10 15,1 5 0,4-2 0,3-1-2,0-3 1,0-3 0,0-5 0,6-6-4,8-4 3,5-4 1,3-7 2,6-2-3,5-6 5,2-2-6,-1 0-14,-3 0-50,-4-8-12,-5-3-48,-7-1-109</inkml:trace>
  <inkml:trace contextRef="#ctx0" brushRef="#br0" timeOffset="214446.1808">19683 11238 81,'0'0'87,"0"0"-57,0 0 32,0 0-11,103 0-5,-62-3-1,3-1-10,5-1-26,-1 0-6,-1 1 1,-3-2 4,-4 3-6,-7 0 0,-5 3-1,-8 0-1,-3 0-11,-6 0-53,-5 0-53,-6 0-96</inkml:trace>
  <inkml:trace contextRef="#ctx0" brushRef="#br0" timeOffset="216176.3443">20411 11301 103,'0'0'25,"0"0"8,0 0 6,0 0-1,0 0-24,0 0-10,-42-7-3,32 19 8,2 3-1,2 6-7,-1 0 1,2 0 15,4 1 8,1-4-10,0-2-5,0-3-8,0 0 2,7-3-4,7-2 0,-1-3 0,5-3 12,0-2-5,3 0-7,1 0 10,2 0-8,-3-7 0,1 0-1,-6-2-1,-3 0-7,-6-2 4,-2-2-9,-5-3-8,0-1-8,0 1 10,-3 1 5,-6 1 7,-2 2 5,-1 3 1,0 3 5,3 3-4,-2 2 9,1 1-3,3 0 6,1 0-12,3 0-1,3 1-1,0 8 0,0 0-3,2 1 4,9-2-3,2-2 3,1-1 1,3-4 0,2-1 6,1 0 5,0 0-3,3-3-4,-1-7 2,1-1-1,-1 0-5,-3 0 1,-4-2 3,0 0 1,-3-2 6,-4-1 23,-4-1-14,0-3 6,-4 2-14,0-1-7,0 2-3,0 3 1,0 4-3,-5 2 0,2 4 15,0 2 5,1 2-6,2 0-15,0 0-1,0 0-8,0 0 9,0 0-3,0 0-6,0 0-8,0 0 7,13 0 7,2 0 3,3 0 3,0 0 1,0 0-4,-3 3 2,1 4-2,-3 3 0,0 2-2,-1 3-2,-2 1 4,2 2 0,-3 0 0,-3 4 0,-3-1 2,0-2-2,-1 1 2,2 0 0,-1-4-2,1 0 0,2-2 0,2-5 0,4-1-3,-2-5 3,4-2 0,2-1-1,2 0 1,0 0 0,1-4 4,1-8 1,1-4-2,1-1-3,-2-3 3,0-1 0,-2 0-1,-4 0 3,-4 0-2,-3 4 1,-1 2-1,-3 3 0,-1 3 0,1 3 1,-1 5 8,-2 1-5,1 0-7,4 0-6,5 0-8,2 7 14,2 4 0,3 1 0,-2 0 0,-2 0-3,0 1 3,-2 1 3,0-2-3,-4 1 0,2 1 0,-4 0-2,-4 1 2,-1 1 2,0 0 2,-9 2-1,-15 1-1,-7-1 2,-8 0-4,-4-2-31,1-3-69,-4-7-77</inkml:trace>
  <inkml:trace contextRef="#ctx0" brushRef="#br0" timeOffset="223079.4283">23355 1139 75,'0'0'53,"0"0"-32,0 0 27,0 0 10,0 0-19,0 0-6,0 0 2,4 0-13,-1-5-9,0 2 10,-2-2 0,2 1-8,2-1-3,-1-1-3,4 0-9,1-1 0,0-1 0,1 2-1,2 0 1,0 0 2,0 0-2,1-3 0,1-1 1,4-1-1,-3-2 0,5 2 1,1-1-1,-3 1-1,-1 4 1,-4 1 1,-1 0-1,-2 2 1,-2 0 1,1 3-2,-2-3-3,4 3 3,2-2-3,1-1 3,2 1 0,-3 1 0,1 1 0,-2 1 0,-2 0-6,1 3-5,1 12 2,0 3 3,-1 3 4,1 2 2,1-1 2,-2 1 1,0-2-3,2-2 0,-4-2 2,-1-2-1,-1-2 0,-1-3 1,-2-2-2,-2 0 0,1-2-10,-3 0-54,0-1-26,0-1-22,0-1-54</inkml:trace>
  <inkml:trace contextRef="#ctx0" brushRef="#br0" timeOffset="225430.4082">13234 3619 4,'0'0'66,"0"0"-39,0 0 7,0 0 5,0 0-3,0 0-5,-3 0-4,3 0 3,0 0-3,0 0 2,0 0-5,0 1-7,0-1-6,0 0 6,0 0 1,0 0-5,0 0-2,0 0-6,0 0-4,0-4-1,6-5-1,5-5-10,2 2 9,2-1-6,3-2 4,-1 0-7,0-1 3,-1 0 0,0 3 3,-3-1 2,-1 2-14,-3 4 6,-3 3 7,-3 1 4,-1 3 0,-1-1 1,1-1-1,1 2 1,1-2-2,-1 1-2,0 1 0,0 1 3,0 0-3,-1 0-7,2 0-4,1 0 12,2 0-1,0 4 3,1 5-1,-1 0 1,2 0-2,0 2 1,-1-2 1,-1 2 1,2-1-1,0 1 2,-1-1-2,2-1 4,-1 0-4,1-1 0,0-3 0,0 2 0,-1-4-6,-2 0-40,2-2-57,-3-1-15</inkml:trace>
  <inkml:trace contextRef="#ctx0" brushRef="#br0" timeOffset="228220.4084">23123 5023 79,'0'0'66,"0"0"-22,0 0 2,0 0 1,0 0 5,0 0-4,0 0 3,0 0-1,0 0-17,0 0-13,0 0-9,0 0-2,0 0 0,0 0 1,0-3 7,8-3 1,2 1-15,3-2-3,0 1 0,-2 1 2,1 0-2,0-3 0,5 2-4,-2-1-3,1-2 0,-2 2-7,-1 0 7,-1 3-2,-5-3 2,4 4 6,-5-1 0,0 1-1,0 0 2,1 0 0,-1 1-3,0 1 1,3 1 0,1-2-2,2 1 3,2-1-4,-2 1 1,-3 1-7,-3-1 5,1-1-1,-3 1 7,-1 1 3,0-2-3,-1 2-1,3 0-3,1 0 0,2 0-3,0 7-3,2 4 8,2-1-1,0 4 3,2 0 0,0-1-3,0 1 3,1-1 0,-3-1 0,1-1 1,-1 1 0,-3 0-1,3 2 0,-5-3 0,-2 0-1,0-2 0,-4-1-4,-1-2-23,0-1-29,0 0-9,0-2 5,-8 2-13,-1-4 2,-2-1-38</inkml:trace>
  <inkml:trace contextRef="#ctx0" brushRef="#br0" timeOffset="230422.3693">12699 7840 18,'0'0'36,"0"0"1,0 0 14,0 0 5,0 0-15,0 0-9,0 0-5,0 0 1,0 0-1,0 0-3,0 0-7,0 0-2,0 0 3,0 0 0,0 0 5,0 0-5,0 0-13,0 0-5,0-2 0,0-4-12,6-2 7,1-2 5,5-2-15,2 0-1,-1-1-17,-1 0 6,3 1 13,-3-1-9,1 3 11,-4 2 11,-4 5 2,-2 1-2,-3 2 0,1 0 0,-1 0 0,0 0-4,2 0 4,-2 0 0,3 0-3,1 0 2,1 0-4,1 11 3,0-1 3,0 3-2,2 1 4,0-1-2,0-2 3,-1 0-2,3-1-1,-1 1 0,-1-2-8,-2 0-51,0-3-80</inkml:trace>
  <inkml:trace contextRef="#ctx0" brushRef="#br0" timeOffset="232527.3927">17506 7659 35,'0'0'75,"0"0"-28,0 0 15,0 0-17,0 0 3,0 0-10,0 0-10,0 0 1,0 0 6,0 0-7,0 0-2,0 0-10,0 0-6,0 0-3,0 0 2,0 0-1,0 0 2,0 0-3,0 0-7,0-8-1,0 1 0,0 1-2,6-2-1,-2-1-1,1 1 1,1 1-1,2 0-1,0 0-7,-2 3 4,-1 3-1,-2-1 8,1 1-2,1 1 0,0-2-7,3 1 9,-2 1-4,-1 0 1,-1 0-2,-2 0 7,2 0-2,2 0-3,1 0-1,4 9 4,2 0 2,-1 0 0,0 0 0,2 0 0,-5-2 0,1 1 0,-4-1 0,0 1-1,0 1-1,-2 0 2,0 0-1,-3 0 1,1 0 0,0 1 0,-2-2-1,2 0 1,-1-1-14,1-2-42,-1 2-20,-1-1 22,0-3-105</inkml:trace>
  <inkml:trace contextRef="#ctx0" brushRef="#br0" timeOffset="234431.2696">12389 9909 12,'0'0'19,"0"0"-2,0 0 17,0 0 0,0 0-16,0 0-1,46-39 12,-42 35-5,-1-1 5,0 0 8,-1 1-8,1-2-11,0 0-9,3 0-7,-2 0-2,2 0 0,-1 1 0,-2 4 0,0-1-2,0 1 2,0 1 0,1-2 0,-1 2 1,0-1-1,-2 1-2,1-2-2,3 2 4,-2-1-2,-2 1 1,1-2 1,-1 2 0,-1 0 1,0 0 3,0 0-3,2 0-1,-1 0 2,1-1-2,2 1 0,-1 0-2,3 0 2,3 0-3,-3 0-4,6 4 5,-6 7-2,0 1 0,0-1 4,0 0 2,-1 0-1,0-1 0,-2 0 6,2-3-4,-4-1-2,-1 0 1,2-1 0,-2-3-1,0 1-1,0-1-37,1 0-38,-1-2-36</inkml:trace>
  <inkml:trace contextRef="#ctx0" brushRef="#br0" timeOffset="235935.1794">13419 9927 141,'0'0'53,"0"0"-4,0 0 14,0 0-6,0 0-20,0 0-1,0 0-18,0-3-12,0-3 4,0-2-2,0 0-8,0-3 1,3 1 0,2-4-1,1 0 0,2-1 1,0 1-1,3-2 0,-2 1 0,4 3-2,-4 2 2,-1 2-1,-1 2 1,-4 3-2,1 0 1,1 2 1,1-1-1,2 1-3,0 1 1,1 0 3,2 0-4,5 0 2,-2 0-1,3 0 1,-1 3 1,0 5-1,-1 2-1,3 0 3,-2 1 0,5-1 0,-2-1 0,-2 0 0,1-2 0,-5-2 0,-3 0 0,-2 1-1,-3-3-29,-1 1-13,-1-1-13,-1-1-41,-2-2-45</inkml:trace>
  <inkml:trace contextRef="#ctx0" brushRef="#br0" timeOffset="237399.0873">16966 9847 130,'0'0'48,"0"0"-31,0 0 42,0 0 4,0 0-17,0 0-11,7 0 6,-2 0-24,1-1-10,3-5-4,-3 0 1,3-2 5,-1 1-6,-2-2 0,2 0 1,1-3-4,1 1 3,4-4-3,4-1 0,0-2-1,1 0 1,-1 1-3,0 5-4,-6 3 2,0 5 1,-6 2 2,-2 2-3,1 0 3,-1 0-2,3 0 0,1 0-2,0 0 5,2 0-2,3 7-3,1 2 6,5 2-2,0 0 4,0 0-4,1 0 2,-1-1 0,-2 0 2,-3-2-2,1-1 0,-5 0 0,2-1 0,-3 0 0,-2 0 0,0 0-57,0-3-8,-1-1-61,0-2-61</inkml:trace>
  <inkml:trace contextRef="#ctx0" brushRef="#br0" timeOffset="240900.2664">20433 9658 57,'0'0'79,"0"0"-9,0 0-13,0 0-6,0 0-13,0 0 2,0 0-6,0 0-2,0 0-12,0 0-7,0 0-3,3 0 1,-3 0-9,0 0 6,0 0 2,0 0 6,1 0-16,-1-3-1,5-3 1,-2-5-1,3-1 1,2-1-1,0-4 2,3 3-5,0-1 1,-1 4-1,-1 1-16,0 3 17,-2 4 0,4-2 3,-2 4-11,1-1 6,3 1-2,1 1 6,1 0 1,1 0 0,2 0-3,-3 0 0,1 0 2,-3 0 1,-3 3-4,-1 6-2,-2 0 4,1 3-2,2 2 4,-1-3-2,3 0 2,0 0-1,-3-2 1,0-4 0,-2 2 1,-2-3-1,1 2-2,-3 0 2,1-1 3,1-1-3,-2 1-2,1-1 2,2-2-37,-1 1-4,1-3-15,0 0 5,1 0-42,-1 0-74</inkml:trace>
  <inkml:trace contextRef="#ctx0" brushRef="#br0" timeOffset="243266.4228">9045 11379 18,'0'0'58,"0"0"-6,0 0 2,0 0 6,0 0-7,0 0-6,0 0-11,2 0 0,-2 0-7,0 0-16,0 0-6,0 0-1,1 0-1,1-1-3,-1-5 0,4 0-2,2-5-8,2 1 8,3-2-2,2 0-4,-1 0-6,0 0-2,2 0 6,2-1-5,-1 2 0,2 2 0,-2 1-2,-5 2-3,-5 2 7,1 1 10,-2 1 1,-2 2-1,-2-1 1,1 1 1,-2 0 1,0-2-1,0 2 2,0 0 3,0 0-5,0 0 0,0 0-1,1 0 0,4 0-7,1 0 5,4 0 2,-1 5 0,-1 5-6,3 5 5,-2 2 1,2 1-4,1 0 4,-2-1 2,-2-4 1,0-1-3,0 0 0,-5-3 0,0 0-13,0-3-50,0-1-9,0-5-97</inkml:trace>
  <inkml:trace contextRef="#ctx0" brushRef="#br0" timeOffset="244748.42">12077 11216 45,'0'0'55,"0"0"1,0 0 6,0 0-14,0 0-15,0 0-14,9-6 7,-5-1-10,-1 3-8,2-2-2,1-2-2,1 1-1,3-5-1,1 0-2,4-3 0,1 0 0,-2 1 1,-1 1-1,-4 2 1,0 2 1,-3 0 2,-2 3-4,-1 0 0,-1 0 1,3 1-1,-2 3 0,1-1 0,1 0-1,0-1 0,0 3 0,-2-1 1,1 1-1,-1 1 0,0 0-1,0 0 1,-1 0-2,1 0 0,3 0 2,0 0 1,1 0-2,4 0 3,-1 4-2,-1 3 0,3-2-2,0 5 3,0-1 0,1 1-1,-1 3-3,2 3 4,2-1 0,-1 0 5,3-2-1,-2-1 0,-1-1 0,-3-3-2,0-3 1,-4 0 0,-4-4-3,-2-1 1,-2 2 1,0-2 0,0 0 2,0 0 2,0 0 1,0 0 1,0 0-3,0 0-3,0 0-2,0 0-41,0 0-103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6:53:03.6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10913 3339,'0'-23,"0"-1,0 1,0 46,0 1,0-1,23 1,-23 23,0 0,0 0,0 0,0 0,0-23,0 46,0-23,0 0,0 24,0-24,0 47,0-47,-23 47,23-24,0-46,0 0,0-1,-24 1,24-1</inkml:trace>
  <inkml:trace contextRef="#ctx0" brushRef="#br0" timeOffset="1709.0188">10842 3363,'0'-24,"24"24,-1 0,1-23,-1-1,1 24,-24-23,23 23,1 0,-1-24,24 24,-23 0,-1-23,24 23,0 0,-23 0,23 0,-24-24,24 24,0 0,1 0,-1-23,0 23,0-24,0 24,0 0,0-23,23 23,-23 0,0-24,0 24,0 0,0 0,24 0,-24 0,47-23,-47 23,0 0,71-24,-48 24,-23 0,24 0,0 0,-1 0,48 0,-48 0,-23 0,24 0,-24 0,0 0,0 0,0 0,24 0,-24 0,0 0,23 24,-23-24,0 0,0 0,24 0,-1 23,-23-23,0 0,0 0,48 0,-48 0,0 0,0 0,23 0,-23 0,0 0,0 0,0 0,24 0,-24 0,0 0,24 0,-24 0,23 0,-23 0,24 0,-24 0,0 0,0 0,23 0,-23 0,0 0,1 0,-1 0,0 0,23 0,-23 0,0 0,24 0,-24 0,0 0,23 24,-23-24,95 0,-95 0,23 23,-23-23,24 0,-24 24,23-24,1 0,-24 23,0-23,24 0,-1 0,71 0,-70 24,-24-24,23 0,1 0,-1 0,1 0,-24 0,24 23,-24-23,23 0,-23 0,0 0,0 0,0 0,24 24,-24-24,23 0,-22 0,-48 23,70-23,-70 24,24-24,-1 23,-23 1,0-1,0 1,0-1,0 1,0-1,0 1,0-1,0 1,0-1,0 25,0-25,-23 71,23-47,0 47,0-23,0-48,0 48,0-48,0 48,0-48,-24 24,24 1,0-1,0-24,-23 1,-1-24</inkml:trace>
  <inkml:trace contextRef="#ctx0" brushRef="#br0" timeOffset="3732.0076">10748 4327,'23'0,"-23"24,0-1,0 1,0-1,0 1,24-1,-24 1,0 23,0 0,0-24,0 1,0-1,0 1,24-1,-24 1,23-24,-23 23,24-23,-1 0,1 24,23-24,0 0,-24 0,24 23,0-23,-23 0,23 0,0 24,0-24,70 0,-46 0,0 0,46 0,-70 0,71 0,-71 23,23-23,1 0,-24 0,24 0,-1 0,1 0,164 24,-94-24,-47 0,-47 0,47 0,-23 24,-1-24,71 0,-70 0,47 0,-48 0,48 0,-48 0,-23 0,24 0,-1 0,-23 0,24 0,-24 0,24 0,-24 0,23 0,1 0,-1 0,-23 23,24-23,-24 0,70 0,-69 0,22 24,-23-24,24 0,-24 0,23 23,1-23,-1 0,1 0,-24 0,0 24,24-24,-24 0,23 0,-23 0,24 0,-24 0,23 0,-23 0,24 0,-1 0,-22 0,22 0,1 0,-24 0,0 0,23 0,1 0,-1 0,1 0,-24 0,24 0,-1 0,1 0,-24 0,23 0,1 0,-24 0,23 0,-23 0,24 0,-24 0,24 0,-1 0,1 0,-24 0,23-24,-23 24,24 0,-24 0,23 0,1-23,47 23,-71 0,0-24,0 24,0 0,0-23,-24 23,24 0,-23 0,-1 0,-23-24,0 0,0 1,0-1,0 1,-23-1,23 1,-24-1,24 1,0-1,-23-23,-1 24,24-1,0-23,-23 24,-1-1,1 1,23-1,-24 1,1-1,-1 1</inkml:trace>
  <inkml:trace contextRef="#ctx0" brushRef="#br0" timeOffset="7989.0125">11524 7267,'47'0,"-94"0,141 0,-70 0,23 0,0 0,0 0,-24 0,1 0,-1 23,24-23,0 0,24 0,-24 0,-23 0,-1 0,1 0,23 0,0 0,0 0,0 0,-24 0,24 0,-23 0,23 0,0 0,0 0,-24 0,24 0,-23 0,23 0,0 0,0 0,-23 0,23 0,47 0,-47 0,0 0,0 0,-24 0,71-23,-47 23,0 0,1 0,-25 0,1 0,23 0,-24 0,1 0,-1 0,-23 23</inkml:trace>
  <inkml:trace contextRef="#ctx0" brushRef="#br0" timeOffset="17882.9747">26858 10489,'0'23,"0"1,-23-24,23 23,23-23,1 24,-1-24,1 0,-1 0,1 0,-1 0,-23-24,24 24,-24-23,23 23,1-24,-1 1,1-1,-1 1,1-1,-24 1,23-1,1 1,-1-24,-23 23,47-70,-23 24,0 23,-24-24,0 0,23 48,-23-24,0 23,0 1,0 46,0 1,0-1,0 1,0 23,0 0,0-23,-23 23,23 47,-24-47,0 23,24-23,-23 0,-1 0,24-23,0 46,-23-46,-1 23,1 0,23-23,0-1,0 1,0-1,0 24,0-23,0-1,23-23,-23-23,0-1,0 1,0-1,0 1,0-1,-23 1,23-1,0 1,0-1,23 24,24 0,0 0,1-24,22 24,-23-23,0-1,0 24,-23-23</inkml:trace>
  <inkml:trace contextRef="#ctx0" brushRef="#br0" timeOffset="18313.0189">27775 9924,'0'-23,"0"46,-23 1,-1 0,24 23,-23-24,-1 24,24 0,-47 47,47-47,0-23,0 23,0-24,0 1,0-1,24 1,-1-1,-23 1,24-1,-1-23,1 0,-1 0</inkml:trace>
  <inkml:trace contextRef="#ctx0" brushRef="#br0" timeOffset="18939.0271">27869 10301,'0'-24,"0"1,0-1,0 1,24 23,-1 23,1 1,-24-1,24 1,-24-1,0 1,0-1,0 1,0-1,-24-23,24 24,-24-24,1 23,-1-23,1 24,23-48,23 1,1 23,-1-24,1 1,0-1,23 1,-47-1,23 1,1-1,-24 48,0-1,0 1,-24-1,1 24,23-23,0-1,-24 1,24-1,0 1,24-24,-1 0,1 0,-1 0</inkml:trace>
  <inkml:trace contextRef="#ctx0" brushRef="#br0" timeOffset="19218.9298">28387 10066,'0'0,"0"-24,23 24,1 24,-24-1,23 1,-23-1,0 1,0 23,24 0,-1 0,-23 0,24 0,-1 0,-23 23,24-23,-24 1,0-1,0 0,0 0,-24 0</inkml:trace>
  <inkml:trace contextRef="#ctx0" brushRef="#br0" timeOffset="20342.0159">25800 12417,'0'0,"-24"0,48 0,-1 0,-23 24,24-24,-1 0,1 0,-1 0,1-24,23 1,-47-24,47 23,-23 1,23-24,-24 0,24 0,-23 0,-1 0,24-24,-47 24,47 0,-23 0,-24 0,23 0,1 0,-24 0,0 23,0-23,0 0,0 71,0-1,0 24,-24 0,24 0,-23 24,23 0,-47 23,23-24,1 24,-1-23,-23 23,24-24,-24 72,23-72,24-23,-23 24,23-24,0 0,0 0,0 0,0-24,23 1,1 46,-1-70,1 0,-1 0,1 0,-1-23,-23-24,24 47,-24-94,0 70,0 1,0-24,0 23,-24-23,24 24,-23-1,-1 1,24-1,24 24,-1 0,1 0,-1 0,1 0,23 0,-24 0,1 0,23 0,-24-23,24 23</inkml:trace>
  <inkml:trace contextRef="#ctx0" brushRef="#br0" timeOffset="20840.0189">26952 11641,'24'-23,"-24"-1,-24 24,24 24,-23-1,-1 1,1-1,-1 24,1 0,23 0,0 24,-24 0,1-24,23 23,0 1,0-24,0 23,0-23,0 0,23 0,1-23,-24-1,23 1,1 0,23-1,-24-23,24 0</inkml:trace>
  <inkml:trace contextRef="#ctx0" brushRef="#br0" timeOffset="21417.0102">27634 12018,'24'-24,"-48"48,71-71,-47 23,24 24,-24 24,0-1,-24 1,24-1,-47 71,24-70,-24 23,23 0,-23 0,24-24,-1 24,-23-23,24-1,-24-23,23 0,0 0,1 0,-1-23,24-24,-23 23,23 1,0-1,0 1,23-24,-23 0,47 0,-23 23,0 1,23-1,-24 24,1 0,-1 0,24 0,0 24,-23-1,-1 1,1-1,46 24,-70 0,24-23,-1-1,1 1,-1-1,-23 1,0-1</inkml:trace>
  <inkml:trace contextRef="#ctx0" brushRef="#br0" timeOffset="22103.833">28058 12159,'0'0,"0"-24,0 1,0-1,0 1,23-24,1 47,-24-24,47 24,-24-23,1 23,-1 0,1 23,-1 1,1-1,-24 1,0-1,0 24,0-23,0-1,-24 24,1-23,-1-1,1-23,-1 24,24-1,-23-23,-1 0,48-23,-1-1,-23 1,47-1,-23 1,23-24,-24 23,1 1,23-1,-24 1,24-1,-47 1,24-1,-1 24,-23 24,-23-1,-1 1,1 23,-1 0,1 23,23-46,0-1,0 24,0 0,0-23,23-1,1-23,-1 0,24 0,-23-23</inkml:trace>
  <inkml:trace contextRef="#ctx0" brushRef="#br0" timeOffset="22479.433">28975 11806,'0'-24,"0"1,0-1,0 48,0-1,23 1,-23 70,0-47,24 0,-1 0,1 0,-1 24,1-48,-1 71,-23-47,-23 24,-1-24,-23-24,0 1,24 0,-24-24,23 0,-23 23</inkml:trace>
  <inkml:trace contextRef="#ctx0" brushRef="#br0" timeOffset="22855.0261">29610 12206,'-24'0,"24"-24,24 24,-24-23,23 23,24 0,-23 0,23 0,0-24,-24 24,1 0,23 0,-23 0,-1 0,1 0</inkml:trace>
  <inkml:trace contextRef="#ctx0" brushRef="#br0" timeOffset="23070.845">29586 12323,'-23'0,"46"0,-23 0,24 0,-1 0,1 0,-1 0,24 0,0 0,-23 0,23 0,-23 0,23 0,-24-23,1 23,23 0</inkml:trace>
  <inkml:trace contextRef="#ctx0" brushRef="#br0" timeOffset="23742.0101">30833 11877,'0'0,"0"-24,23 24,-23 24,0-1,0 1,-23 23,-24-24,47 24,-47 0,23 0,-23-23,24 23,-1 0,-23-24,24 1,-24-1,23-23,0 0,1 0,-1 0,1 0,-1 0,1-23,23-1,0 1,0-1,0 1,0-1,0 1,23-1,1 1,-1-1,24 1,1 23,-25 0,24 0,-23 23,-1 1,24 23,-23-47,-1 47,1 0,-1-24,-23 1,24-1,-24 24,0-23,23-1,-23 1,24-1</inkml:trace>
  <inkml:trace contextRef="#ctx0" brushRef="#br0" timeOffset="24542.8628">31115 12206,'0'23,"24"-23,-24-23,23 23,1 0,-24-47,47 47,-47-24,23 1,1-24,-24 23,23 1,1-1,-1-23,-23 24,24-1,-1-23,-23 23,0 1,24-1,-24 1,23-1,-23 1,0-1,0 48,-23-24,23 23,0 1,-24 46,24-22,-23-1,-1 23,24-23,0 24,-47 46,47-46,-23-24,23 23,0-23,-24 1,1-1,23 47,-24-71,1 24,23-23,0-1,0 1,-24-1,24 1,0-48,24 1,-24-1,0 1,0-1,23 1,1-1,-24 1,0-1,23-23,1 24,-1-1,24 1,-47-1,47 24,-23 0,23-24,-24 24,1 0,-1 0,1 0</inkml:trace>
  <inkml:trace contextRef="#ctx0" brushRef="#br0" timeOffset="24977.7174">31962 11712,'-24'23,"1"-23,23 24,0-1,-24 1,24 23,-23 0,-1-23,24 23,-23 0,-1 0,24 0,0 47,0-47,0 0,24-24,-1 24,1-23,-1-1,1-23,23 24,-24-1,1-23,-1 0,1 0,-1-23</inkml:trace>
  <inkml:trace contextRef="#ctx0" brushRef="#br0" timeOffset="25681.0443">31985 12112,'0'-24,"0"1,24-1,-24 1,0-1,0 1,23 23,-23-24,24 24,-24-23,23 23,1 0,-1 0,1 23,-1-23,-23 24,0 23,0-24,0 1,0-1,0 1,0-1,-23 1,-1-24,24 23,-23-23,23 24,-24-24,48-24,-24 1,23 23,24-24,-47 1,71-24,-48 47,1-24,-24 1,23 23,-23-24,24 24,-24 24,-24-24,1 23,23 1,-24-1,1 24,23-23,0-1,0 1,0-1,23-23,1 0,-1 0,1 0,-1 0,1 0</inkml:trace>
  <inkml:trace contextRef="#ctx0" brushRef="#br0" timeOffset="26026.3452">32691 11735,'0'24,"23"-1,1 1,-24-1,0 1,23 23,-23-23,24 23,-24 0,0 0,0-24,-24 24,24-23,0 23,-23 0,23 0,-24-24,24 24</inkml:trace>
  <inkml:trace contextRef="#ctx0" brushRef="#br0" timeOffset="36860.0096">11994 10677,'-23'0,"46"0,1 0,-1 0,1 0,0 0,-1 0,1 0,-1 0,1 0,-1 0,1 0,-1 0,24 0,-23 0,46 0,-46 0,-1 0,1 0,-1 0,1 0,23 0,-24 0,24 0,48 0,-72 0,24 0,-23 0,23 0,-24 0,1 0,23 0,0 0,0 0,-24 0,24 0,0 0,-23 0,-1 0,1 0,-1 0,1 0,-1 0,25 0,-1 0,-24 0,1 0,-1 0,24 0,0 0,-23 0,-1 0,1 0,-1 0,1 0,-1 0,1 0,-1 0,1 0</inkml:trace>
  <inkml:trace contextRef="#ctx0" brushRef="#br0" timeOffset="39431.8473">16510 10559,'-24'0,"48"0,0 0,-1 0,24 0,24 0,-48 0,71 0,-23-23,46 23,-93 0,-1 0,1 0,-1 0,1 0</inkml:trace>
  <inkml:trace contextRef="#ctx0" brushRef="#br0" timeOffset="40195.6609">19520 10489,'24'0,"23"0,-24 0,1 0,47 0,-24 0,-24 0,24 0,-23 0</inkml:trace>
  <inkml:trace contextRef="#ctx0" brushRef="#br0" timeOffset="52450.8985">26176 13523,'0'-24,"0"48,24-48,-1 24,24-23,0 23,-23 0,23-24,0 24,-24 0,24 0,0 0,0-23,48 23,-48 0,0 0,0 0,23-24,-23 24,24 0,-1 0,1 0,-1 0,-23 0,48-23,-25 23,24 0,0 0,0-24,0 24,24 0,-24 0,0 0,24 0,-24 0,235-23,-211 23,-24-24,0 24,0 0,0 0,235 0,-211 0,-24-23,23 23,-22 0,234 0,-235 0,23 0,1 0,0 0,23 0,-24 0,166 23,-1-23,-118 24,1-24,0 0,-48 23,-46-23,-1 0,1 0,-48 0,25 0,-25 0,1 0,-24 24,23-24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85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6732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768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309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9309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655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51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1615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409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8626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261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57856-7DA9-404A-AB38-AC705649C133}" type="datetimeFigureOut">
              <a:rPr lang="en-IN" smtClean="0"/>
              <a:t>01-03-2022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B2971-97C6-42A9-8F6E-3F9B909292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6233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6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.xml"/><Relationship Id="rId5" Type="http://schemas.openxmlformats.org/officeDocument/2006/relationships/image" Target="../media/image15.emf"/><Relationship Id="rId4" Type="http://schemas.openxmlformats.org/officeDocument/2006/relationships/customXml" Target="../ink/ink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customXml" Target="../ink/ink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customXml" Target="../ink/ink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customXml" Target="../ink/ink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customXml" Target="../ink/ink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SDT, Properties of Trace, Expectation, Positive Operator, </a:t>
            </a:r>
            <a:r>
              <a:rPr lang="en-US" dirty="0" err="1" smtClean="0"/>
              <a:t>Commutator</a:t>
            </a:r>
            <a:r>
              <a:rPr lang="en-US" dirty="0" smtClean="0"/>
              <a:t> Algebra and </a:t>
            </a:r>
            <a:r>
              <a:rPr lang="en-US" dirty="0" smtClean="0"/>
              <a:t>HUP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9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22240" y="272880"/>
              <a:ext cx="11349720" cy="4443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7560" y="268560"/>
                <a:ext cx="11360160" cy="445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293280" y="5135400"/>
              <a:ext cx="7941600" cy="853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87160" y="5127120"/>
                <a:ext cx="7956000" cy="86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76320" y="3403440"/>
              <a:ext cx="10422720" cy="2066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960" y="3394080"/>
                <a:ext cx="10441440" cy="208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9747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36880" y="414000"/>
              <a:ext cx="10018440" cy="4162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1120" y="407880"/>
                <a:ext cx="10027800" cy="417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291640" y="1506960"/>
              <a:ext cx="5630760" cy="4199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82280" y="1497600"/>
                <a:ext cx="5649480" cy="421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496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82000" y="333000"/>
              <a:ext cx="9677160" cy="3259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6960" y="327600"/>
                <a:ext cx="9686880" cy="32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825160" y="1202040"/>
              <a:ext cx="4157280" cy="423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15800" y="1192680"/>
                <a:ext cx="4176000" cy="44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343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6560" y="181800"/>
              <a:ext cx="7723800" cy="5977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3680" y="176760"/>
                <a:ext cx="7732800" cy="598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636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80200" y="216360"/>
              <a:ext cx="10950120" cy="6149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5880" y="210240"/>
                <a:ext cx="10958760" cy="616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94440" y="2971800"/>
              <a:ext cx="10659600" cy="1600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5080" y="2962440"/>
                <a:ext cx="10678320" cy="161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361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26720" y="189360"/>
              <a:ext cx="9478080" cy="4968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1680" y="183240"/>
                <a:ext cx="9490320" cy="497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13200" y="3395160"/>
              <a:ext cx="11176560" cy="3344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3840" y="3385800"/>
                <a:ext cx="11195280" cy="336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0460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32840" y="50760"/>
              <a:ext cx="10981800" cy="3607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3480" y="41400"/>
                <a:ext cx="11000520" cy="36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496520" y="19080"/>
              <a:ext cx="933840" cy="276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87160" y="9720"/>
                <a:ext cx="952560" cy="29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3414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55000" y="16920"/>
              <a:ext cx="11328840" cy="4665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5640" y="7560"/>
                <a:ext cx="11347560" cy="468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656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840" y="50760"/>
              <a:ext cx="11811240" cy="5698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80" y="41400"/>
                <a:ext cx="11829960" cy="571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083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24880" y="67680"/>
              <a:ext cx="10896840" cy="5842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5520" y="58320"/>
                <a:ext cx="10915560" cy="586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014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57000" y="252000"/>
              <a:ext cx="8835480" cy="4104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9800" y="244800"/>
                <a:ext cx="8847360" cy="411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439280" y="1032840"/>
              <a:ext cx="9262800" cy="3742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9920" y="1023480"/>
                <a:ext cx="9281520" cy="376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961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03000" y="339480"/>
              <a:ext cx="7113240" cy="3971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98680" y="333720"/>
                <a:ext cx="7122960" cy="39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3869280" y="1100520"/>
              <a:ext cx="7933680" cy="3768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59920" y="1091160"/>
                <a:ext cx="7952400" cy="378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146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07560" y="365400"/>
              <a:ext cx="10920240" cy="47264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1800" y="360360"/>
                <a:ext cx="10930320" cy="47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40280" y="1176840"/>
              <a:ext cx="8729640" cy="4182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0920" y="1167480"/>
                <a:ext cx="8748360" cy="420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496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10200" y="384840"/>
              <a:ext cx="5970240" cy="3083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5520" y="378720"/>
                <a:ext cx="5979600" cy="309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775040" y="2158920"/>
              <a:ext cx="372960" cy="965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65680" y="2149560"/>
                <a:ext cx="391680" cy="98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089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4627</TotalTime>
  <Words>15</Words>
  <Application>Microsoft Office PowerPoint</Application>
  <PresentationFormat>Widescreen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SDT, Properties of Trace, Expectation, Positive Operator, Commutator Algebra and HUP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SDT, Properties of Trace, Expectation, Positive Operator, Commutator Algebra and Hiesenberg Uncertainity Principle</dc:title>
  <dc:creator>akanksha sharma</dc:creator>
  <cp:lastModifiedBy>akanksha sharma</cp:lastModifiedBy>
  <cp:revision>3</cp:revision>
  <dcterms:created xsi:type="dcterms:W3CDTF">2022-03-01T06:54:53Z</dcterms:created>
  <dcterms:modified xsi:type="dcterms:W3CDTF">2022-03-04T12:11:37Z</dcterms:modified>
</cp:coreProperties>
</file>

<file path=docProps/thumbnail.jpeg>
</file>